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70" r:id="rId2"/>
    <p:sldId id="271" r:id="rId3"/>
    <p:sldId id="272" r:id="rId4"/>
    <p:sldId id="268" r:id="rId5"/>
  </p:sldIdLst>
  <p:sldSz cx="12188825" cy="6858000"/>
  <p:notesSz cx="6858000" cy="9144000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39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DD9C3"/>
    <a:srgbClr val="CFC095"/>
    <a:srgbClr val="D6CB9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74"/>
  </p:normalViewPr>
  <p:slideViewPr>
    <p:cSldViewPr>
      <p:cViewPr varScale="1">
        <p:scale>
          <a:sx n="65" d="100"/>
          <a:sy n="65" d="100"/>
        </p:scale>
        <p:origin x="84" y="132"/>
      </p:cViewPr>
      <p:guideLst>
        <p:guide orient="horz" pos="2160"/>
        <p:guide pos="383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bg1">
              <a:lumMod val="85000"/>
            </a:schemeClr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9D8F-4204-8149-72D303DB562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9D8F-4204-8149-72D303DB562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9D8F-4204-8149-72D303DB562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9D8F-4204-8149-72D303DB5620}"/>
              </c:ext>
            </c:extLst>
          </c:dPt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D8F-4204-8149-72D303DB562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alpha val="11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5.7</c:v>
                </c:pt>
                <c:pt idx="1">
                  <c:v>7.5</c:v>
                </c:pt>
                <c:pt idx="2">
                  <c:v>6.5</c:v>
                </c:pt>
                <c:pt idx="3">
                  <c:v>5.5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9D8F-4204-8149-72D303DB562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140852432"/>
        <c:axId val="2074867264"/>
        <c:axId val="0"/>
      </c:bar3DChart>
      <c:catAx>
        <c:axId val="214085243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74867264"/>
        <c:crosses val="autoZero"/>
        <c:auto val="1"/>
        <c:lblAlgn val="ctr"/>
        <c:lblOffset val="100"/>
        <c:noMultiLvlLbl val="0"/>
      </c:catAx>
      <c:valAx>
        <c:axId val="2074867264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14085243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tx1">
              <a:lumMod val="75000"/>
              <a:lumOff val="25000"/>
            </a:schemeClr>
          </a:solidFill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7D78-4D98-8E63-F6C413B77A6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7D78-4D98-8E63-F6C413B77A6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7D78-4D98-8E63-F6C413B77A6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7D78-4D98-8E63-F6C413B77A65}"/>
              </c:ext>
            </c:extLst>
          </c:dPt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7D78-4D98-8E63-F6C413B77A65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alpha val="31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5.7</c:v>
                </c:pt>
                <c:pt idx="1">
                  <c:v>7.5</c:v>
                </c:pt>
                <c:pt idx="2">
                  <c:v>6.5</c:v>
                </c:pt>
                <c:pt idx="3">
                  <c:v>5.5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7D78-4D98-8E63-F6C413B77A6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90484912"/>
        <c:axId val="2094049504"/>
        <c:axId val="0"/>
      </c:bar3DChart>
      <c:catAx>
        <c:axId val="2090484912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94049504"/>
        <c:crosses val="autoZero"/>
        <c:auto val="1"/>
        <c:lblAlgn val="ctr"/>
        <c:lblOffset val="100"/>
        <c:noMultiLvlLbl val="0"/>
      </c:catAx>
      <c:valAx>
        <c:axId val="2094049504"/>
        <c:scaling>
          <c:orientation val="minMax"/>
        </c:scaling>
        <c:delete val="0"/>
        <c:axPos val="l"/>
        <c:majorGridlines>
          <c:spPr>
            <a:ln w="3175">
              <a:solidFill>
                <a:schemeClr val="tx1">
                  <a:lumMod val="75000"/>
                  <a:lumOff val="2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chemeClr val="tx1">
                <a:lumMod val="75000"/>
                <a:lumOff val="2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90484912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  <c:spPr>
        <a:ln>
          <a:solidFill>
            <a:schemeClr val="bg1">
              <a:lumMod val="85000"/>
            </a:schemeClr>
          </a:solidFill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0.14855070388928701"/>
          <c:y val="7.6386776581137503E-2"/>
          <c:w val="0.81508565974707703"/>
          <c:h val="0.57160336617363305"/>
        </c:manualLayout>
      </c:layout>
      <c:bar3DChart>
        <c:barDir val="col"/>
        <c:grouping val="percent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</c:spPr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  <c:extLst>
              <c:ext xmlns:c16="http://schemas.microsoft.com/office/drawing/2014/chart" uri="{C3380CC4-5D6E-409C-BE32-E72D297353CC}">
                <c16:uniqueId val="{00000001-107E-4AFE-B437-51DB7CACDB40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  <c:extLst>
              <c:ext xmlns:c16="http://schemas.microsoft.com/office/drawing/2014/chart" uri="{C3380CC4-5D6E-409C-BE32-E72D297353CC}">
                <c16:uniqueId val="{00000003-107E-4AFE-B437-51DB7CACDB40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  <c:extLst>
              <c:ext xmlns:c16="http://schemas.microsoft.com/office/drawing/2014/chart" uri="{C3380CC4-5D6E-409C-BE32-E72D297353CC}">
                <c16:uniqueId val="{00000005-107E-4AFE-B437-51DB7CACDB40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5"/>
              </a:solidFill>
            </c:spPr>
            <c:extLst>
              <c:ext xmlns:c16="http://schemas.microsoft.com/office/drawing/2014/chart" uri="{C3380CC4-5D6E-409C-BE32-E72D297353CC}">
                <c16:uniqueId val="{00000007-107E-4AFE-B437-51DB7CACDB40}"/>
              </c:ext>
            </c:extLst>
          </c:dPt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  <c:pt idx="4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07E-4AFE-B437-51DB7CACDB40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tx1">
                <a:alpha val="11000"/>
              </a:schemeClr>
            </a:solidFill>
          </c:spPr>
          <c:invertIfNegative val="0"/>
          <c:cat>
            <c:strRef>
              <c:f>Sheet1!$A$2:$A$6</c:f>
              <c:strCache>
                <c:ptCount val="5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  <c:pt idx="4">
                  <c:v>Category 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5.7</c:v>
                </c:pt>
                <c:pt idx="1">
                  <c:v>7.5</c:v>
                </c:pt>
                <c:pt idx="2">
                  <c:v>6.5</c:v>
                </c:pt>
                <c:pt idx="3">
                  <c:v>5.5</c:v>
                </c:pt>
                <c:pt idx="4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07E-4AFE-B437-51DB7CACDB4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2095918144"/>
        <c:axId val="2146208128"/>
        <c:axId val="0"/>
      </c:bar3DChart>
      <c:catAx>
        <c:axId val="2095918144"/>
        <c:scaling>
          <c:orientation val="minMax"/>
        </c:scaling>
        <c:delete val="0"/>
        <c:axPos val="b"/>
        <c:numFmt formatCode="General" sourceLinked="0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146208128"/>
        <c:crosses val="autoZero"/>
        <c:auto val="1"/>
        <c:lblAlgn val="ctr"/>
        <c:lblOffset val="100"/>
        <c:noMultiLvlLbl val="0"/>
      </c:catAx>
      <c:valAx>
        <c:axId val="2146208128"/>
        <c:scaling>
          <c:orientation val="minMax"/>
        </c:scaling>
        <c:delete val="0"/>
        <c:axPos val="l"/>
        <c:majorGridlines>
          <c:spPr>
            <a:ln w="3175">
              <a:solidFill>
                <a:schemeClr val="bg1">
                  <a:lumMod val="85000"/>
                </a:schemeClr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chemeClr val="bg1">
                <a:lumMod val="85000"/>
              </a:schemeClr>
            </a:solidFill>
          </a:ln>
        </c:spPr>
        <c:txPr>
          <a:bodyPr/>
          <a:lstStyle/>
          <a:p>
            <a:pPr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pPr>
            <a:endParaRPr lang="en-US"/>
          </a:p>
        </c:txPr>
        <c:crossAx val="2095918144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800"/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B488F7-1FAC-40D2-BB7E-BA3CE28D8950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2D21D1-52E2-420B-B491-CFF6D7BB79F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4786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lidemodel.com/" TargetMode="External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1218987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can safely remove this slide. This slide</a:t>
            </a:r>
            <a:r>
              <a:rPr lang="en-US" baseline="0" dirty="0"/>
              <a:t> design was provided by SlideModel.com – You can download more templates, shapes and elements for PowerPoint from </a:t>
            </a:r>
            <a:r>
              <a:rPr lang="en-US" dirty="0">
                <a:hlinkClick r:id="rId3"/>
              </a:rPr>
              <a:t>http://slidemodel.com/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A2D21D1-52E2-420B-B491-CFF6D7BB79FB}" type="slidenum">
              <a:rPr lang="en-US" smtClean="0">
                <a:solidFill>
                  <a:prstClr val="black"/>
                </a:solidFill>
              </a:rPr>
              <a:pPr/>
              <a:t>3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6888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2588" y="685800"/>
            <a:ext cx="6092825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/>
              <a:t>You can safely remove this slide. This slide</a:t>
            </a:r>
            <a:r>
              <a:rPr lang="en-US" baseline="0"/>
              <a:t> design was provided by SlideModel.com – You can download more templates, shapes and elements for PowerPoint from http://slidemodel.com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946254F-9338-4BA9-B7AC-A66622A3D013}" type="slidenum">
              <a:rPr lang="en-US" smtClean="0">
                <a:solidFill>
                  <a:prstClr val="black"/>
                </a:solidFill>
              </a:rPr>
              <a:pPr/>
              <a:t>4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767435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27448" y="3043730"/>
            <a:ext cx="5471438" cy="2137870"/>
          </a:xfrm>
        </p:spPr>
        <p:txBody>
          <a:bodyPr lIns="0" tIns="0" rIns="0" bIns="0" anchor="b" anchorCtr="0">
            <a:noAutofit/>
          </a:bodyPr>
          <a:lstStyle>
            <a:lvl1pPr algn="l">
              <a:defRPr lang="en-US" sz="4000" b="0" kern="1200" smtClean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ea typeface="+mj-ea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8D6DB-6798-42D2-B9AD-FC6F1C72FC30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5EDE275-BE14-4364-AEA2-5F5667C0FD49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614137" y="5357596"/>
            <a:ext cx="5480275" cy="738404"/>
          </a:xfrm>
        </p:spPr>
        <p:txBody>
          <a:bodyPr lIns="0" rIns="0">
            <a:normAutofit/>
          </a:bodyPr>
          <a:lstStyle>
            <a:lvl1pPr marL="0" indent="0">
              <a:buFontTx/>
              <a:buNone/>
              <a:defRPr sz="18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63945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923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441" y="1600201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986" y="1600201"/>
            <a:ext cx="5383398" cy="4525963"/>
          </a:xfrm>
        </p:spPr>
        <p:txBody>
          <a:bodyPr>
            <a:normAutofit/>
          </a:bodyPr>
          <a:lstStyle>
            <a:lvl1pPr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3186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874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1249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model2">
    <p:bg>
      <p:bgPr>
        <a:gradFill flip="none" rotWithShape="1">
          <a:gsLst>
            <a:gs pos="55000">
              <a:srgbClr val="1181AE"/>
            </a:gs>
            <a:gs pos="0">
              <a:srgbClr val="1181AE"/>
            </a:gs>
            <a:gs pos="100000">
              <a:srgbClr val="095474"/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217834" y="2870633"/>
            <a:ext cx="5930678" cy="711081"/>
          </a:xfrm>
        </p:spPr>
        <p:txBody>
          <a:bodyPr>
            <a:normAutofit/>
          </a:bodyPr>
          <a:lstStyle>
            <a:lvl1pPr algn="ctr">
              <a:defRPr sz="3600" b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Open Sans" pitchFamily="34" charset="0"/>
                <a:cs typeface="Open Sans" pitchFamily="34" charset="0"/>
              </a:defRPr>
            </a:lvl1pPr>
          </a:lstStyle>
          <a:p>
            <a:r>
              <a:rPr lang="en-US"/>
              <a:t>SlideModel.com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9705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81000">
              <a:srgbClr val="EEEEEE"/>
            </a:gs>
            <a:gs pos="0">
              <a:schemeClr val="bg1"/>
            </a:gs>
            <a:gs pos="100000">
              <a:schemeClr val="bg1">
                <a:lumMod val="85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441" y="274639"/>
            <a:ext cx="10969943" cy="711081"/>
          </a:xfrm>
          <a:prstGeom prst="rect">
            <a:avLst/>
          </a:prstGeom>
        </p:spPr>
        <p:txBody>
          <a:bodyPr vert="horz" lIns="0" tIns="60949" rIns="0" bIns="60949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441" y="1138425"/>
            <a:ext cx="10969943" cy="4987739"/>
          </a:xfrm>
          <a:prstGeom prst="rect">
            <a:avLst/>
          </a:prstGeom>
        </p:spPr>
        <p:txBody>
          <a:bodyPr vert="horz" lIns="0" tIns="60949" rIns="0" bIns="60949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441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l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5404F2-BE9A-4460-8815-8F645183555F}" type="datetimeFigureOut">
              <a:rPr lang="en-US" smtClean="0"/>
              <a:pPr/>
              <a:t>5/18/2022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4515" y="6356351"/>
            <a:ext cx="3859795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ct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5325" y="6356351"/>
            <a:ext cx="2844059" cy="365125"/>
          </a:xfrm>
          <a:prstGeom prst="rect">
            <a:avLst/>
          </a:prstGeom>
        </p:spPr>
        <p:txBody>
          <a:bodyPr vert="horz" lIns="121899" tIns="60949" rIns="121899" bIns="60949" rtlCol="0" anchor="ctr"/>
          <a:lstStyle>
            <a:lvl1pPr algn="r">
              <a:defRPr sz="16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69268-9C8B-4EBF-A9EE-DC5DC2D48DC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4508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50" r:id="rId2"/>
    <p:sldLayoutId id="2147483652" r:id="rId3"/>
    <p:sldLayoutId id="2147483654" r:id="rId4"/>
    <p:sldLayoutId id="2147483655" r:id="rId5"/>
    <p:sldLayoutId id="2147483660" r:id="rId6"/>
  </p:sldLayoutIdLst>
  <p:txStyles>
    <p:titleStyle>
      <a:lvl1pPr algn="l" defTabSz="1218987" rtl="0" eaLnBrk="1" latinLnBrk="0" hangingPunct="1">
        <a:spcBef>
          <a:spcPct val="0"/>
        </a:spcBef>
        <a:buNone/>
        <a:defRPr sz="36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Arial" panose="020B0604020202020204" pitchFamily="34" charset="0"/>
        </a:defRPr>
      </a:lvl1pPr>
    </p:titleStyle>
    <p:bodyStyle>
      <a:lvl1pPr marL="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>
              <a:lumMod val="75000"/>
              <a:lumOff val="2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09494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218986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828480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437973" indent="0" algn="l" defTabSz="1218987" rtl="0" eaLnBrk="1" latinLnBrk="0" hangingPunct="1">
        <a:spcBef>
          <a:spcPct val="20000"/>
        </a:spcBef>
        <a:buFontTx/>
        <a:buNone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21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3961707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571200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180693" indent="-304747" algn="l" defTabSz="1218987" rtl="0" eaLnBrk="1" latinLnBrk="0" hangingPunct="1">
        <a:spcBef>
          <a:spcPct val="20000"/>
        </a:spcBef>
        <a:buFont typeface="Arial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factsheetinc.com/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chart" Target="../charts/chart3.xml"/><Relationship Id="rId4" Type="http://schemas.openxmlformats.org/officeDocument/2006/relationships/image" Target="../media/image1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532812" y="4379424"/>
            <a:ext cx="638354" cy="63835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/>
              <a:t>Data-Driven 3D Cone Chart for PowerPoint</a:t>
            </a:r>
            <a:endParaRPr lang="en-US" dirty="0"/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874808195"/>
              </p:ext>
            </p:extLst>
          </p:nvPr>
        </p:nvGraphicFramePr>
        <p:xfrm>
          <a:off x="379412" y="1371600"/>
          <a:ext cx="7848600" cy="4842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>
          <a:xfrm>
            <a:off x="8532812" y="1364489"/>
            <a:ext cx="638354" cy="6383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9382515" y="1610267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82514" y="1295400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" name="Oval 4"/>
          <p:cNvSpPr/>
          <p:nvPr/>
        </p:nvSpPr>
        <p:spPr>
          <a:xfrm>
            <a:off x="8532812" y="2369468"/>
            <a:ext cx="638354" cy="63835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9382515" y="2615246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2514" y="2300379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6" name="Oval 5"/>
          <p:cNvSpPr/>
          <p:nvPr/>
        </p:nvSpPr>
        <p:spPr>
          <a:xfrm>
            <a:off x="8532812" y="3374446"/>
            <a:ext cx="638354" cy="63835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9382515" y="3620224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82514" y="3305357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82515" y="4625202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82514" y="4310335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8" name="Oval 7"/>
          <p:cNvSpPr/>
          <p:nvPr/>
        </p:nvSpPr>
        <p:spPr>
          <a:xfrm>
            <a:off x="8532812" y="5384403"/>
            <a:ext cx="638354" cy="63835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TextBox 24"/>
          <p:cNvSpPr txBox="1"/>
          <p:nvPr/>
        </p:nvSpPr>
        <p:spPr>
          <a:xfrm>
            <a:off x="9382515" y="5630181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tx1">
                  <a:lumMod val="75000"/>
                  <a:lumOff val="2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82514" y="5315314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8742681" y="4582000"/>
            <a:ext cx="218613" cy="233202"/>
            <a:chOff x="8388351" y="1454151"/>
            <a:chExt cx="1427163" cy="15224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8388351" y="2416176"/>
              <a:ext cx="361950" cy="560388"/>
            </a:xfrm>
            <a:custGeom>
              <a:avLst/>
              <a:gdLst>
                <a:gd name="T0" fmla="*/ 96 w 96"/>
                <a:gd name="T1" fmla="*/ 138 h 149"/>
                <a:gd name="T2" fmla="*/ 85 w 96"/>
                <a:gd name="T3" fmla="*/ 149 h 149"/>
                <a:gd name="T4" fmla="*/ 12 w 96"/>
                <a:gd name="T5" fmla="*/ 149 h 149"/>
                <a:gd name="T6" fmla="*/ 0 w 96"/>
                <a:gd name="T7" fmla="*/ 138 h 149"/>
                <a:gd name="T8" fmla="*/ 0 w 96"/>
                <a:gd name="T9" fmla="*/ 11 h 149"/>
                <a:gd name="T10" fmla="*/ 12 w 96"/>
                <a:gd name="T11" fmla="*/ 0 h 149"/>
                <a:gd name="T12" fmla="*/ 85 w 96"/>
                <a:gd name="T13" fmla="*/ 0 h 149"/>
                <a:gd name="T14" fmla="*/ 96 w 96"/>
                <a:gd name="T15" fmla="*/ 11 h 149"/>
                <a:gd name="T16" fmla="*/ 96 w 96"/>
                <a:gd name="T17" fmla="*/ 13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149">
                  <a:moveTo>
                    <a:pt x="96" y="138"/>
                  </a:moveTo>
                  <a:cubicBezTo>
                    <a:pt x="96" y="144"/>
                    <a:pt x="91" y="149"/>
                    <a:pt x="85" y="149"/>
                  </a:cubicBezTo>
                  <a:cubicBezTo>
                    <a:pt x="12" y="149"/>
                    <a:pt x="12" y="149"/>
                    <a:pt x="12" y="149"/>
                  </a:cubicBezTo>
                  <a:cubicBezTo>
                    <a:pt x="6" y="149"/>
                    <a:pt x="0" y="144"/>
                    <a:pt x="0" y="138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1"/>
                  </a:cubicBezTo>
                  <a:lnTo>
                    <a:pt x="9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8921751" y="1987551"/>
              <a:ext cx="360363" cy="989013"/>
            </a:xfrm>
            <a:custGeom>
              <a:avLst/>
              <a:gdLst>
                <a:gd name="T0" fmla="*/ 96 w 96"/>
                <a:gd name="T1" fmla="*/ 252 h 263"/>
                <a:gd name="T2" fmla="*/ 85 w 96"/>
                <a:gd name="T3" fmla="*/ 263 h 263"/>
                <a:gd name="T4" fmla="*/ 12 w 96"/>
                <a:gd name="T5" fmla="*/ 263 h 263"/>
                <a:gd name="T6" fmla="*/ 0 w 96"/>
                <a:gd name="T7" fmla="*/ 252 h 263"/>
                <a:gd name="T8" fmla="*/ 0 w 96"/>
                <a:gd name="T9" fmla="*/ 12 h 263"/>
                <a:gd name="T10" fmla="*/ 12 w 96"/>
                <a:gd name="T11" fmla="*/ 0 h 263"/>
                <a:gd name="T12" fmla="*/ 85 w 96"/>
                <a:gd name="T13" fmla="*/ 0 h 263"/>
                <a:gd name="T14" fmla="*/ 96 w 96"/>
                <a:gd name="T15" fmla="*/ 12 h 263"/>
                <a:gd name="T16" fmla="*/ 96 w 96"/>
                <a:gd name="T17" fmla="*/ 25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263">
                  <a:moveTo>
                    <a:pt x="96" y="252"/>
                  </a:moveTo>
                  <a:cubicBezTo>
                    <a:pt x="96" y="258"/>
                    <a:pt x="91" y="263"/>
                    <a:pt x="85" y="263"/>
                  </a:cubicBezTo>
                  <a:cubicBezTo>
                    <a:pt x="12" y="263"/>
                    <a:pt x="12" y="263"/>
                    <a:pt x="12" y="263"/>
                  </a:cubicBezTo>
                  <a:cubicBezTo>
                    <a:pt x="5" y="263"/>
                    <a:pt x="0" y="258"/>
                    <a:pt x="0" y="2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6"/>
                    <a:pt x="96" y="12"/>
                  </a:cubicBezTo>
                  <a:lnTo>
                    <a:pt x="96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9455151" y="1454151"/>
              <a:ext cx="360363" cy="1522413"/>
            </a:xfrm>
            <a:custGeom>
              <a:avLst/>
              <a:gdLst>
                <a:gd name="T0" fmla="*/ 96 w 96"/>
                <a:gd name="T1" fmla="*/ 394 h 405"/>
                <a:gd name="T2" fmla="*/ 85 w 96"/>
                <a:gd name="T3" fmla="*/ 405 h 405"/>
                <a:gd name="T4" fmla="*/ 12 w 96"/>
                <a:gd name="T5" fmla="*/ 405 h 405"/>
                <a:gd name="T6" fmla="*/ 0 w 96"/>
                <a:gd name="T7" fmla="*/ 394 h 405"/>
                <a:gd name="T8" fmla="*/ 0 w 96"/>
                <a:gd name="T9" fmla="*/ 12 h 405"/>
                <a:gd name="T10" fmla="*/ 12 w 96"/>
                <a:gd name="T11" fmla="*/ 0 h 405"/>
                <a:gd name="T12" fmla="*/ 85 w 96"/>
                <a:gd name="T13" fmla="*/ 0 h 405"/>
                <a:gd name="T14" fmla="*/ 96 w 96"/>
                <a:gd name="T15" fmla="*/ 12 h 405"/>
                <a:gd name="T16" fmla="*/ 96 w 96"/>
                <a:gd name="T17" fmla="*/ 394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405">
                  <a:moveTo>
                    <a:pt x="96" y="394"/>
                  </a:moveTo>
                  <a:cubicBezTo>
                    <a:pt x="96" y="400"/>
                    <a:pt x="91" y="405"/>
                    <a:pt x="85" y="405"/>
                  </a:cubicBezTo>
                  <a:cubicBezTo>
                    <a:pt x="12" y="405"/>
                    <a:pt x="12" y="405"/>
                    <a:pt x="12" y="405"/>
                  </a:cubicBezTo>
                  <a:cubicBezTo>
                    <a:pt x="5" y="405"/>
                    <a:pt x="0" y="400"/>
                    <a:pt x="0" y="39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2"/>
                  </a:cubicBezTo>
                  <a:lnTo>
                    <a:pt x="96" y="3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42" name="Freeform 41"/>
          <p:cNvSpPr>
            <a:spLocks noEditPoints="1"/>
          </p:cNvSpPr>
          <p:nvPr/>
        </p:nvSpPr>
        <p:spPr bwMode="auto">
          <a:xfrm>
            <a:off x="8693560" y="5608105"/>
            <a:ext cx="316857" cy="221043"/>
          </a:xfrm>
          <a:custGeom>
            <a:avLst/>
            <a:gdLst>
              <a:gd name="T0" fmla="*/ 51 w 551"/>
              <a:gd name="T1" fmla="*/ 284 h 384"/>
              <a:gd name="T2" fmla="*/ 0 w 551"/>
              <a:gd name="T3" fmla="*/ 384 h 384"/>
              <a:gd name="T4" fmla="*/ 551 w 551"/>
              <a:gd name="T5" fmla="*/ 384 h 384"/>
              <a:gd name="T6" fmla="*/ 498 w 551"/>
              <a:gd name="T7" fmla="*/ 284 h 384"/>
              <a:gd name="T8" fmla="*/ 310 w 551"/>
              <a:gd name="T9" fmla="*/ 284 h 384"/>
              <a:gd name="T10" fmla="*/ 310 w 551"/>
              <a:gd name="T11" fmla="*/ 261 h 384"/>
              <a:gd name="T12" fmla="*/ 472 w 551"/>
              <a:gd name="T13" fmla="*/ 261 h 384"/>
              <a:gd name="T14" fmla="*/ 500 w 551"/>
              <a:gd name="T15" fmla="*/ 235 h 384"/>
              <a:gd name="T16" fmla="*/ 500 w 551"/>
              <a:gd name="T17" fmla="*/ 26 h 384"/>
              <a:gd name="T18" fmla="*/ 472 w 551"/>
              <a:gd name="T19" fmla="*/ 0 h 384"/>
              <a:gd name="T20" fmla="*/ 79 w 551"/>
              <a:gd name="T21" fmla="*/ 0 h 384"/>
              <a:gd name="T22" fmla="*/ 51 w 551"/>
              <a:gd name="T23" fmla="*/ 26 h 384"/>
              <a:gd name="T24" fmla="*/ 51 w 551"/>
              <a:gd name="T25" fmla="*/ 235 h 384"/>
              <a:gd name="T26" fmla="*/ 79 w 551"/>
              <a:gd name="T27" fmla="*/ 261 h 384"/>
              <a:gd name="T28" fmla="*/ 241 w 551"/>
              <a:gd name="T29" fmla="*/ 261 h 384"/>
              <a:gd name="T30" fmla="*/ 241 w 551"/>
              <a:gd name="T31" fmla="*/ 284 h 384"/>
              <a:gd name="T32" fmla="*/ 51 w 551"/>
              <a:gd name="T33" fmla="*/ 284 h 384"/>
              <a:gd name="T34" fmla="*/ 86 w 551"/>
              <a:gd name="T35" fmla="*/ 36 h 384"/>
              <a:gd name="T36" fmla="*/ 465 w 551"/>
              <a:gd name="T37" fmla="*/ 36 h 384"/>
              <a:gd name="T38" fmla="*/ 465 w 551"/>
              <a:gd name="T39" fmla="*/ 225 h 384"/>
              <a:gd name="T40" fmla="*/ 86 w 551"/>
              <a:gd name="T41" fmla="*/ 225 h 384"/>
              <a:gd name="T42" fmla="*/ 86 w 551"/>
              <a:gd name="T43" fmla="*/ 3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51" h="384">
                <a:moveTo>
                  <a:pt x="51" y="284"/>
                </a:moveTo>
                <a:cubicBezTo>
                  <a:pt x="0" y="384"/>
                  <a:pt x="0" y="384"/>
                  <a:pt x="0" y="384"/>
                </a:cubicBezTo>
                <a:cubicBezTo>
                  <a:pt x="551" y="384"/>
                  <a:pt x="551" y="384"/>
                  <a:pt x="551" y="384"/>
                </a:cubicBezTo>
                <a:cubicBezTo>
                  <a:pt x="498" y="284"/>
                  <a:pt x="498" y="284"/>
                  <a:pt x="498" y="284"/>
                </a:cubicBezTo>
                <a:cubicBezTo>
                  <a:pt x="310" y="284"/>
                  <a:pt x="310" y="284"/>
                  <a:pt x="310" y="284"/>
                </a:cubicBezTo>
                <a:cubicBezTo>
                  <a:pt x="310" y="261"/>
                  <a:pt x="310" y="261"/>
                  <a:pt x="310" y="261"/>
                </a:cubicBezTo>
                <a:cubicBezTo>
                  <a:pt x="472" y="261"/>
                  <a:pt x="472" y="261"/>
                  <a:pt x="472" y="261"/>
                </a:cubicBezTo>
                <a:cubicBezTo>
                  <a:pt x="488" y="261"/>
                  <a:pt x="500" y="249"/>
                  <a:pt x="500" y="235"/>
                </a:cubicBezTo>
                <a:cubicBezTo>
                  <a:pt x="500" y="26"/>
                  <a:pt x="500" y="26"/>
                  <a:pt x="500" y="26"/>
                </a:cubicBezTo>
                <a:cubicBezTo>
                  <a:pt x="500" y="11"/>
                  <a:pt x="488" y="0"/>
                  <a:pt x="472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3" y="0"/>
                  <a:pt x="51" y="11"/>
                  <a:pt x="51" y="26"/>
                </a:cubicBezTo>
                <a:cubicBezTo>
                  <a:pt x="51" y="235"/>
                  <a:pt x="51" y="235"/>
                  <a:pt x="51" y="235"/>
                </a:cubicBezTo>
                <a:cubicBezTo>
                  <a:pt x="51" y="249"/>
                  <a:pt x="63" y="261"/>
                  <a:pt x="79" y="261"/>
                </a:cubicBezTo>
                <a:cubicBezTo>
                  <a:pt x="241" y="261"/>
                  <a:pt x="241" y="261"/>
                  <a:pt x="241" y="261"/>
                </a:cubicBezTo>
                <a:cubicBezTo>
                  <a:pt x="241" y="284"/>
                  <a:pt x="241" y="284"/>
                  <a:pt x="241" y="284"/>
                </a:cubicBezTo>
                <a:lnTo>
                  <a:pt x="51" y="284"/>
                </a:lnTo>
                <a:close/>
                <a:moveTo>
                  <a:pt x="86" y="36"/>
                </a:moveTo>
                <a:cubicBezTo>
                  <a:pt x="465" y="36"/>
                  <a:pt x="465" y="36"/>
                  <a:pt x="465" y="36"/>
                </a:cubicBezTo>
                <a:cubicBezTo>
                  <a:pt x="465" y="225"/>
                  <a:pt x="465" y="225"/>
                  <a:pt x="465" y="225"/>
                </a:cubicBezTo>
                <a:cubicBezTo>
                  <a:pt x="86" y="225"/>
                  <a:pt x="86" y="225"/>
                  <a:pt x="86" y="225"/>
                </a:cubicBezTo>
                <a:lnTo>
                  <a:pt x="86" y="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8711239" y="3547601"/>
            <a:ext cx="285805" cy="286344"/>
            <a:chOff x="8885238" y="1852613"/>
            <a:chExt cx="1673225" cy="1676400"/>
          </a:xfrm>
          <a:solidFill>
            <a:schemeClr val="bg1"/>
          </a:solidFill>
        </p:grpSpPr>
        <p:sp>
          <p:nvSpPr>
            <p:cNvPr id="59" name="Freeform 20"/>
            <p:cNvSpPr>
              <a:spLocks/>
            </p:cNvSpPr>
            <p:nvPr/>
          </p:nvSpPr>
          <p:spPr bwMode="auto">
            <a:xfrm>
              <a:off x="9605963" y="2354263"/>
              <a:ext cx="74613" cy="201613"/>
            </a:xfrm>
            <a:custGeom>
              <a:avLst/>
              <a:gdLst>
                <a:gd name="T0" fmla="*/ 7 w 25"/>
                <a:gd name="T1" fmla="*/ 14 h 68"/>
                <a:gd name="T2" fmla="*/ 0 w 25"/>
                <a:gd name="T3" fmla="*/ 34 h 68"/>
                <a:gd name="T4" fmla="*/ 6 w 25"/>
                <a:gd name="T5" fmla="*/ 54 h 68"/>
                <a:gd name="T6" fmla="*/ 25 w 25"/>
                <a:gd name="T7" fmla="*/ 68 h 68"/>
                <a:gd name="T8" fmla="*/ 25 w 25"/>
                <a:gd name="T9" fmla="*/ 0 h 68"/>
                <a:gd name="T10" fmla="*/ 7 w 25"/>
                <a:gd name="T11" fmla="*/ 1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68">
                  <a:moveTo>
                    <a:pt x="7" y="14"/>
                  </a:moveTo>
                  <a:cubicBezTo>
                    <a:pt x="2" y="20"/>
                    <a:pt x="0" y="27"/>
                    <a:pt x="0" y="34"/>
                  </a:cubicBezTo>
                  <a:cubicBezTo>
                    <a:pt x="0" y="41"/>
                    <a:pt x="2" y="48"/>
                    <a:pt x="6" y="54"/>
                  </a:cubicBezTo>
                  <a:cubicBezTo>
                    <a:pt x="10" y="60"/>
                    <a:pt x="16" y="64"/>
                    <a:pt x="25" y="68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7" y="3"/>
                    <a:pt x="11" y="7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Freeform 21"/>
            <p:cNvSpPr>
              <a:spLocks noEditPoints="1"/>
            </p:cNvSpPr>
            <p:nvPr/>
          </p:nvSpPr>
          <p:spPr bwMode="auto">
            <a:xfrm>
              <a:off x="8885238" y="1852613"/>
              <a:ext cx="1673225" cy="1676400"/>
            </a:xfrm>
            <a:custGeom>
              <a:avLst/>
              <a:gdLst>
                <a:gd name="T0" fmla="*/ 355 w 562"/>
                <a:gd name="T1" fmla="*/ 390 h 562"/>
                <a:gd name="T2" fmla="*/ 295 w 562"/>
                <a:gd name="T3" fmla="*/ 419 h 562"/>
                <a:gd name="T4" fmla="*/ 295 w 562"/>
                <a:gd name="T5" fmla="*/ 456 h 562"/>
                <a:gd name="T6" fmla="*/ 267 w 562"/>
                <a:gd name="T7" fmla="*/ 456 h 562"/>
                <a:gd name="T8" fmla="*/ 267 w 562"/>
                <a:gd name="T9" fmla="*/ 420 h 562"/>
                <a:gd name="T10" fmla="*/ 212 w 562"/>
                <a:gd name="T11" fmla="*/ 395 h 562"/>
                <a:gd name="T12" fmla="*/ 185 w 562"/>
                <a:gd name="T13" fmla="*/ 335 h 562"/>
                <a:gd name="T14" fmla="*/ 236 w 562"/>
                <a:gd name="T15" fmla="*/ 330 h 562"/>
                <a:gd name="T16" fmla="*/ 248 w 562"/>
                <a:gd name="T17" fmla="*/ 357 h 562"/>
                <a:gd name="T18" fmla="*/ 267 w 562"/>
                <a:gd name="T19" fmla="*/ 373 h 562"/>
                <a:gd name="T20" fmla="*/ 267 w 562"/>
                <a:gd name="T21" fmla="*/ 292 h 562"/>
                <a:gd name="T22" fmla="*/ 211 w 562"/>
                <a:gd name="T23" fmla="*/ 259 h 562"/>
                <a:gd name="T24" fmla="*/ 193 w 562"/>
                <a:gd name="T25" fmla="*/ 205 h 562"/>
                <a:gd name="T26" fmla="*/ 213 w 562"/>
                <a:gd name="T27" fmla="*/ 151 h 562"/>
                <a:gd name="T28" fmla="*/ 267 w 562"/>
                <a:gd name="T29" fmla="*/ 126 h 562"/>
                <a:gd name="T30" fmla="*/ 267 w 562"/>
                <a:gd name="T31" fmla="*/ 107 h 562"/>
                <a:gd name="T32" fmla="*/ 295 w 562"/>
                <a:gd name="T33" fmla="*/ 107 h 562"/>
                <a:gd name="T34" fmla="*/ 295 w 562"/>
                <a:gd name="T35" fmla="*/ 126 h 562"/>
                <a:gd name="T36" fmla="*/ 345 w 562"/>
                <a:gd name="T37" fmla="*/ 147 h 562"/>
                <a:gd name="T38" fmla="*/ 368 w 562"/>
                <a:gd name="T39" fmla="*/ 194 h 562"/>
                <a:gd name="T40" fmla="*/ 319 w 562"/>
                <a:gd name="T41" fmla="*/ 200 h 562"/>
                <a:gd name="T42" fmla="*/ 295 w 562"/>
                <a:gd name="T43" fmla="*/ 169 h 562"/>
                <a:gd name="T44" fmla="*/ 295 w 562"/>
                <a:gd name="T45" fmla="*/ 245 h 562"/>
                <a:gd name="T46" fmla="*/ 359 w 562"/>
                <a:gd name="T47" fmla="*/ 278 h 562"/>
                <a:gd name="T48" fmla="*/ 376 w 562"/>
                <a:gd name="T49" fmla="*/ 330 h 562"/>
                <a:gd name="T50" fmla="*/ 355 w 562"/>
                <a:gd name="T51" fmla="*/ 390 h 562"/>
                <a:gd name="T52" fmla="*/ 281 w 562"/>
                <a:gd name="T53" fmla="*/ 0 h 562"/>
                <a:gd name="T54" fmla="*/ 0 w 562"/>
                <a:gd name="T55" fmla="*/ 281 h 562"/>
                <a:gd name="T56" fmla="*/ 281 w 562"/>
                <a:gd name="T57" fmla="*/ 562 h 562"/>
                <a:gd name="T58" fmla="*/ 562 w 562"/>
                <a:gd name="T59" fmla="*/ 281 h 562"/>
                <a:gd name="T60" fmla="*/ 281 w 562"/>
                <a:gd name="T6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62" h="562">
                  <a:moveTo>
                    <a:pt x="355" y="390"/>
                  </a:moveTo>
                  <a:cubicBezTo>
                    <a:pt x="340" y="406"/>
                    <a:pt x="321" y="416"/>
                    <a:pt x="295" y="419"/>
                  </a:cubicBezTo>
                  <a:cubicBezTo>
                    <a:pt x="295" y="456"/>
                    <a:pt x="295" y="456"/>
                    <a:pt x="295" y="456"/>
                  </a:cubicBezTo>
                  <a:cubicBezTo>
                    <a:pt x="267" y="456"/>
                    <a:pt x="267" y="456"/>
                    <a:pt x="267" y="456"/>
                  </a:cubicBezTo>
                  <a:cubicBezTo>
                    <a:pt x="267" y="420"/>
                    <a:pt x="267" y="420"/>
                    <a:pt x="267" y="420"/>
                  </a:cubicBezTo>
                  <a:cubicBezTo>
                    <a:pt x="244" y="417"/>
                    <a:pt x="226" y="409"/>
                    <a:pt x="212" y="395"/>
                  </a:cubicBezTo>
                  <a:cubicBezTo>
                    <a:pt x="198" y="381"/>
                    <a:pt x="189" y="361"/>
                    <a:pt x="185" y="335"/>
                  </a:cubicBezTo>
                  <a:cubicBezTo>
                    <a:pt x="236" y="330"/>
                    <a:pt x="236" y="330"/>
                    <a:pt x="236" y="330"/>
                  </a:cubicBezTo>
                  <a:cubicBezTo>
                    <a:pt x="238" y="340"/>
                    <a:pt x="242" y="349"/>
                    <a:pt x="248" y="357"/>
                  </a:cubicBezTo>
                  <a:cubicBezTo>
                    <a:pt x="254" y="365"/>
                    <a:pt x="260" y="370"/>
                    <a:pt x="267" y="373"/>
                  </a:cubicBezTo>
                  <a:cubicBezTo>
                    <a:pt x="267" y="292"/>
                    <a:pt x="267" y="292"/>
                    <a:pt x="267" y="292"/>
                  </a:cubicBezTo>
                  <a:cubicBezTo>
                    <a:pt x="242" y="284"/>
                    <a:pt x="223" y="273"/>
                    <a:pt x="211" y="259"/>
                  </a:cubicBezTo>
                  <a:cubicBezTo>
                    <a:pt x="199" y="244"/>
                    <a:pt x="193" y="226"/>
                    <a:pt x="193" y="205"/>
                  </a:cubicBezTo>
                  <a:cubicBezTo>
                    <a:pt x="193" y="183"/>
                    <a:pt x="200" y="166"/>
                    <a:pt x="213" y="151"/>
                  </a:cubicBezTo>
                  <a:cubicBezTo>
                    <a:pt x="227" y="136"/>
                    <a:pt x="245" y="128"/>
                    <a:pt x="267" y="126"/>
                  </a:cubicBezTo>
                  <a:cubicBezTo>
                    <a:pt x="267" y="107"/>
                    <a:pt x="267" y="107"/>
                    <a:pt x="267" y="107"/>
                  </a:cubicBezTo>
                  <a:cubicBezTo>
                    <a:pt x="295" y="107"/>
                    <a:pt x="295" y="107"/>
                    <a:pt x="295" y="107"/>
                  </a:cubicBezTo>
                  <a:cubicBezTo>
                    <a:pt x="295" y="126"/>
                    <a:pt x="295" y="126"/>
                    <a:pt x="295" y="126"/>
                  </a:cubicBezTo>
                  <a:cubicBezTo>
                    <a:pt x="316" y="128"/>
                    <a:pt x="332" y="135"/>
                    <a:pt x="345" y="147"/>
                  </a:cubicBezTo>
                  <a:cubicBezTo>
                    <a:pt x="357" y="159"/>
                    <a:pt x="365" y="174"/>
                    <a:pt x="368" y="194"/>
                  </a:cubicBezTo>
                  <a:cubicBezTo>
                    <a:pt x="319" y="200"/>
                    <a:pt x="319" y="200"/>
                    <a:pt x="319" y="200"/>
                  </a:cubicBezTo>
                  <a:cubicBezTo>
                    <a:pt x="316" y="185"/>
                    <a:pt x="308" y="174"/>
                    <a:pt x="295" y="169"/>
                  </a:cubicBezTo>
                  <a:cubicBezTo>
                    <a:pt x="295" y="245"/>
                    <a:pt x="295" y="245"/>
                    <a:pt x="295" y="245"/>
                  </a:cubicBezTo>
                  <a:cubicBezTo>
                    <a:pt x="326" y="254"/>
                    <a:pt x="348" y="265"/>
                    <a:pt x="359" y="278"/>
                  </a:cubicBezTo>
                  <a:cubicBezTo>
                    <a:pt x="370" y="292"/>
                    <a:pt x="376" y="309"/>
                    <a:pt x="376" y="330"/>
                  </a:cubicBezTo>
                  <a:cubicBezTo>
                    <a:pt x="376" y="353"/>
                    <a:pt x="369" y="373"/>
                    <a:pt x="355" y="390"/>
                  </a:cubicBezTo>
                  <a:close/>
                  <a:moveTo>
                    <a:pt x="281" y="0"/>
                  </a:moveTo>
                  <a:cubicBezTo>
                    <a:pt x="126" y="0"/>
                    <a:pt x="0" y="126"/>
                    <a:pt x="0" y="281"/>
                  </a:cubicBezTo>
                  <a:cubicBezTo>
                    <a:pt x="0" y="436"/>
                    <a:pt x="126" y="562"/>
                    <a:pt x="281" y="562"/>
                  </a:cubicBezTo>
                  <a:cubicBezTo>
                    <a:pt x="436" y="562"/>
                    <a:pt x="562" y="436"/>
                    <a:pt x="562" y="281"/>
                  </a:cubicBezTo>
                  <a:cubicBezTo>
                    <a:pt x="562" y="126"/>
                    <a:pt x="436" y="0"/>
                    <a:pt x="2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Freeform 22"/>
            <p:cNvSpPr>
              <a:spLocks/>
            </p:cNvSpPr>
            <p:nvPr/>
          </p:nvSpPr>
          <p:spPr bwMode="auto">
            <a:xfrm>
              <a:off x="9763126" y="2747963"/>
              <a:ext cx="98425" cy="225425"/>
            </a:xfrm>
            <a:custGeom>
              <a:avLst/>
              <a:gdLst>
                <a:gd name="T0" fmla="*/ 0 w 33"/>
                <a:gd name="T1" fmla="*/ 0 h 76"/>
                <a:gd name="T2" fmla="*/ 0 w 33"/>
                <a:gd name="T3" fmla="*/ 76 h 76"/>
                <a:gd name="T4" fmla="*/ 24 w 33"/>
                <a:gd name="T5" fmla="*/ 63 h 76"/>
                <a:gd name="T6" fmla="*/ 33 w 33"/>
                <a:gd name="T7" fmla="*/ 37 h 76"/>
                <a:gd name="T8" fmla="*/ 26 w 33"/>
                <a:gd name="T9" fmla="*/ 14 h 76"/>
                <a:gd name="T10" fmla="*/ 0 w 33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76">
                  <a:moveTo>
                    <a:pt x="0" y="0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" y="74"/>
                    <a:pt x="18" y="70"/>
                    <a:pt x="24" y="63"/>
                  </a:cubicBezTo>
                  <a:cubicBezTo>
                    <a:pt x="30" y="55"/>
                    <a:pt x="33" y="47"/>
                    <a:pt x="33" y="37"/>
                  </a:cubicBezTo>
                  <a:cubicBezTo>
                    <a:pt x="33" y="28"/>
                    <a:pt x="31" y="21"/>
                    <a:pt x="26" y="14"/>
                  </a:cubicBezTo>
                  <a:cubicBezTo>
                    <a:pt x="20" y="8"/>
                    <a:pt x="12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696980" y="2539748"/>
            <a:ext cx="327021" cy="300718"/>
            <a:chOff x="1322388" y="1843088"/>
            <a:chExt cx="1914525" cy="1760538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979613" y="3430588"/>
              <a:ext cx="598488" cy="173038"/>
            </a:xfrm>
            <a:custGeom>
              <a:avLst/>
              <a:gdLst>
                <a:gd name="T0" fmla="*/ 169 w 201"/>
                <a:gd name="T1" fmla="*/ 0 h 58"/>
                <a:gd name="T2" fmla="*/ 101 w 201"/>
                <a:gd name="T3" fmla="*/ 12 h 58"/>
                <a:gd name="T4" fmla="*/ 32 w 201"/>
                <a:gd name="T5" fmla="*/ 0 h 58"/>
                <a:gd name="T6" fmla="*/ 0 w 201"/>
                <a:gd name="T7" fmla="*/ 37 h 58"/>
                <a:gd name="T8" fmla="*/ 101 w 201"/>
                <a:gd name="T9" fmla="*/ 58 h 58"/>
                <a:gd name="T10" fmla="*/ 201 w 201"/>
                <a:gd name="T11" fmla="*/ 37 h 58"/>
                <a:gd name="T12" fmla="*/ 169 w 201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1" h="58">
                  <a:moveTo>
                    <a:pt x="169" y="0"/>
                  </a:moveTo>
                  <a:cubicBezTo>
                    <a:pt x="148" y="8"/>
                    <a:pt x="125" y="12"/>
                    <a:pt x="101" y="12"/>
                  </a:cubicBezTo>
                  <a:cubicBezTo>
                    <a:pt x="77" y="12"/>
                    <a:pt x="54" y="8"/>
                    <a:pt x="32" y="0"/>
                  </a:cubicBezTo>
                  <a:cubicBezTo>
                    <a:pt x="24" y="14"/>
                    <a:pt x="13" y="27"/>
                    <a:pt x="0" y="37"/>
                  </a:cubicBezTo>
                  <a:cubicBezTo>
                    <a:pt x="31" y="51"/>
                    <a:pt x="65" y="58"/>
                    <a:pt x="101" y="58"/>
                  </a:cubicBezTo>
                  <a:cubicBezTo>
                    <a:pt x="136" y="58"/>
                    <a:pt x="170" y="51"/>
                    <a:pt x="201" y="37"/>
                  </a:cubicBezTo>
                  <a:cubicBezTo>
                    <a:pt x="188" y="27"/>
                    <a:pt x="178" y="14"/>
                    <a:pt x="1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Freeform 6"/>
            <p:cNvSpPr>
              <a:spLocks/>
            </p:cNvSpPr>
            <p:nvPr/>
          </p:nvSpPr>
          <p:spPr bwMode="auto">
            <a:xfrm>
              <a:off x="1530351" y="2243138"/>
              <a:ext cx="349250" cy="519113"/>
            </a:xfrm>
            <a:custGeom>
              <a:avLst/>
              <a:gdLst>
                <a:gd name="T0" fmla="*/ 117 w 117"/>
                <a:gd name="T1" fmla="*/ 46 h 174"/>
                <a:gd name="T2" fmla="*/ 101 w 117"/>
                <a:gd name="T3" fmla="*/ 0 h 174"/>
                <a:gd name="T4" fmla="*/ 0 w 117"/>
                <a:gd name="T5" fmla="*/ 174 h 174"/>
                <a:gd name="T6" fmla="*/ 48 w 117"/>
                <a:gd name="T7" fmla="*/ 165 h 174"/>
                <a:gd name="T8" fmla="*/ 117 w 117"/>
                <a:gd name="T9" fmla="*/ 4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117" y="46"/>
                  </a:moveTo>
                  <a:cubicBezTo>
                    <a:pt x="109" y="32"/>
                    <a:pt x="104" y="17"/>
                    <a:pt x="101" y="0"/>
                  </a:cubicBezTo>
                  <a:cubicBezTo>
                    <a:pt x="46" y="41"/>
                    <a:pt x="9" y="103"/>
                    <a:pt x="0" y="174"/>
                  </a:cubicBezTo>
                  <a:cubicBezTo>
                    <a:pt x="16" y="168"/>
                    <a:pt x="32" y="165"/>
                    <a:pt x="48" y="165"/>
                  </a:cubicBezTo>
                  <a:cubicBezTo>
                    <a:pt x="57" y="118"/>
                    <a:pt x="82" y="76"/>
                    <a:pt x="11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Freeform 7"/>
            <p:cNvSpPr>
              <a:spLocks/>
            </p:cNvSpPr>
            <p:nvPr/>
          </p:nvSpPr>
          <p:spPr bwMode="auto">
            <a:xfrm>
              <a:off x="2679701" y="2243138"/>
              <a:ext cx="347663" cy="519113"/>
            </a:xfrm>
            <a:custGeom>
              <a:avLst/>
              <a:gdLst>
                <a:gd name="T0" fmla="*/ 69 w 117"/>
                <a:gd name="T1" fmla="*/ 165 h 174"/>
                <a:gd name="T2" fmla="*/ 117 w 117"/>
                <a:gd name="T3" fmla="*/ 174 h 174"/>
                <a:gd name="T4" fmla="*/ 16 w 117"/>
                <a:gd name="T5" fmla="*/ 0 h 174"/>
                <a:gd name="T6" fmla="*/ 0 w 117"/>
                <a:gd name="T7" fmla="*/ 46 h 174"/>
                <a:gd name="T8" fmla="*/ 69 w 117"/>
                <a:gd name="T9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69" y="165"/>
                  </a:moveTo>
                  <a:cubicBezTo>
                    <a:pt x="85" y="165"/>
                    <a:pt x="101" y="168"/>
                    <a:pt x="117" y="174"/>
                  </a:cubicBezTo>
                  <a:cubicBezTo>
                    <a:pt x="109" y="103"/>
                    <a:pt x="71" y="41"/>
                    <a:pt x="16" y="0"/>
                  </a:cubicBezTo>
                  <a:cubicBezTo>
                    <a:pt x="14" y="17"/>
                    <a:pt x="8" y="32"/>
                    <a:pt x="0" y="46"/>
                  </a:cubicBezTo>
                  <a:cubicBezTo>
                    <a:pt x="35" y="76"/>
                    <a:pt x="60" y="118"/>
                    <a:pt x="69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6" name="Oval 8"/>
            <p:cNvSpPr>
              <a:spLocks noChangeArrowheads="1"/>
            </p:cNvSpPr>
            <p:nvPr/>
          </p:nvSpPr>
          <p:spPr bwMode="auto">
            <a:xfrm>
              <a:off x="1958976" y="1843088"/>
              <a:ext cx="639763" cy="6381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322388" y="2871788"/>
              <a:ext cx="728663" cy="638175"/>
            </a:xfrm>
            <a:custGeom>
              <a:avLst/>
              <a:gdLst>
                <a:gd name="T0" fmla="*/ 69 w 245"/>
                <a:gd name="T1" fmla="*/ 14 h 214"/>
                <a:gd name="T2" fmla="*/ 30 w 245"/>
                <a:gd name="T3" fmla="*/ 161 h 214"/>
                <a:gd name="T4" fmla="*/ 123 w 245"/>
                <a:gd name="T5" fmla="*/ 214 h 214"/>
                <a:gd name="T6" fmla="*/ 176 w 245"/>
                <a:gd name="T7" fmla="*/ 200 h 214"/>
                <a:gd name="T8" fmla="*/ 215 w 245"/>
                <a:gd name="T9" fmla="*/ 53 h 214"/>
                <a:gd name="T10" fmla="*/ 122 w 245"/>
                <a:gd name="T11" fmla="*/ 0 h 214"/>
                <a:gd name="T12" fmla="*/ 69 w 245"/>
                <a:gd name="T13" fmla="*/ 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69" y="14"/>
                  </a:moveTo>
                  <a:cubicBezTo>
                    <a:pt x="18" y="44"/>
                    <a:pt x="0" y="109"/>
                    <a:pt x="30" y="161"/>
                  </a:cubicBezTo>
                  <a:cubicBezTo>
                    <a:pt x="49" y="195"/>
                    <a:pt x="86" y="214"/>
                    <a:pt x="123" y="214"/>
                  </a:cubicBezTo>
                  <a:cubicBezTo>
                    <a:pt x="141" y="214"/>
                    <a:pt x="159" y="210"/>
                    <a:pt x="176" y="200"/>
                  </a:cubicBezTo>
                  <a:cubicBezTo>
                    <a:pt x="227" y="170"/>
                    <a:pt x="245" y="105"/>
                    <a:pt x="215" y="53"/>
                  </a:cubicBezTo>
                  <a:cubicBezTo>
                    <a:pt x="196" y="19"/>
                    <a:pt x="159" y="0"/>
                    <a:pt x="122" y="0"/>
                  </a:cubicBezTo>
                  <a:cubicBezTo>
                    <a:pt x="104" y="0"/>
                    <a:pt x="86" y="4"/>
                    <a:pt x="6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2506663" y="2871788"/>
              <a:ext cx="730250" cy="638175"/>
            </a:xfrm>
            <a:custGeom>
              <a:avLst/>
              <a:gdLst>
                <a:gd name="T0" fmla="*/ 30 w 245"/>
                <a:gd name="T1" fmla="*/ 53 h 214"/>
                <a:gd name="T2" fmla="*/ 69 w 245"/>
                <a:gd name="T3" fmla="*/ 200 h 214"/>
                <a:gd name="T4" fmla="*/ 123 w 245"/>
                <a:gd name="T5" fmla="*/ 214 h 214"/>
                <a:gd name="T6" fmla="*/ 216 w 245"/>
                <a:gd name="T7" fmla="*/ 161 h 214"/>
                <a:gd name="T8" fmla="*/ 176 w 245"/>
                <a:gd name="T9" fmla="*/ 14 h 214"/>
                <a:gd name="T10" fmla="*/ 123 w 245"/>
                <a:gd name="T11" fmla="*/ 0 h 214"/>
                <a:gd name="T12" fmla="*/ 30 w 245"/>
                <a:gd name="T13" fmla="*/ 53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30" y="53"/>
                  </a:moveTo>
                  <a:cubicBezTo>
                    <a:pt x="0" y="105"/>
                    <a:pt x="18" y="170"/>
                    <a:pt x="69" y="200"/>
                  </a:cubicBezTo>
                  <a:cubicBezTo>
                    <a:pt x="86" y="210"/>
                    <a:pt x="104" y="214"/>
                    <a:pt x="123" y="214"/>
                  </a:cubicBezTo>
                  <a:cubicBezTo>
                    <a:pt x="160" y="214"/>
                    <a:pt x="196" y="195"/>
                    <a:pt x="216" y="161"/>
                  </a:cubicBezTo>
                  <a:cubicBezTo>
                    <a:pt x="245" y="109"/>
                    <a:pt x="228" y="44"/>
                    <a:pt x="176" y="14"/>
                  </a:cubicBezTo>
                  <a:cubicBezTo>
                    <a:pt x="159" y="4"/>
                    <a:pt x="141" y="0"/>
                    <a:pt x="123" y="0"/>
                  </a:cubicBezTo>
                  <a:cubicBezTo>
                    <a:pt x="86" y="0"/>
                    <a:pt x="50" y="19"/>
                    <a:pt x="3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682337" y="1512497"/>
            <a:ext cx="338294" cy="336640"/>
            <a:chOff x="2244726" y="1033463"/>
            <a:chExt cx="2276475" cy="22653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4097338" y="2093913"/>
              <a:ext cx="423863" cy="153988"/>
            </a:xfrm>
            <a:custGeom>
              <a:avLst/>
              <a:gdLst>
                <a:gd name="T0" fmla="*/ 92 w 113"/>
                <a:gd name="T1" fmla="*/ 0 h 41"/>
                <a:gd name="T2" fmla="*/ 20 w 113"/>
                <a:gd name="T3" fmla="*/ 1 h 41"/>
                <a:gd name="T4" fmla="*/ 0 w 113"/>
                <a:gd name="T5" fmla="*/ 21 h 41"/>
                <a:gd name="T6" fmla="*/ 20 w 113"/>
                <a:gd name="T7" fmla="*/ 41 h 41"/>
                <a:gd name="T8" fmla="*/ 92 w 113"/>
                <a:gd name="T9" fmla="*/ 40 h 41"/>
                <a:gd name="T10" fmla="*/ 112 w 113"/>
                <a:gd name="T11" fmla="*/ 20 h 41"/>
                <a:gd name="T12" fmla="*/ 92 w 113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1">
                  <a:moveTo>
                    <a:pt x="92" y="0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0" y="32"/>
                    <a:pt x="9" y="41"/>
                    <a:pt x="20" y="41"/>
                  </a:cubicBezTo>
                  <a:cubicBezTo>
                    <a:pt x="92" y="40"/>
                    <a:pt x="92" y="40"/>
                    <a:pt x="92" y="40"/>
                  </a:cubicBezTo>
                  <a:cubicBezTo>
                    <a:pt x="104" y="40"/>
                    <a:pt x="113" y="31"/>
                    <a:pt x="112" y="20"/>
                  </a:cubicBezTo>
                  <a:cubicBezTo>
                    <a:pt x="112" y="9"/>
                    <a:pt x="103" y="0"/>
                    <a:pt x="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3856038" y="1333501"/>
              <a:ext cx="357188" cy="361950"/>
            </a:xfrm>
            <a:custGeom>
              <a:avLst/>
              <a:gdLst>
                <a:gd name="T0" fmla="*/ 36 w 95"/>
                <a:gd name="T1" fmla="*/ 88 h 96"/>
                <a:gd name="T2" fmla="*/ 87 w 95"/>
                <a:gd name="T3" fmla="*/ 37 h 96"/>
                <a:gd name="T4" fmla="*/ 87 w 95"/>
                <a:gd name="T5" fmla="*/ 8 h 96"/>
                <a:gd name="T6" fmla="*/ 58 w 95"/>
                <a:gd name="T7" fmla="*/ 8 h 96"/>
                <a:gd name="T8" fmla="*/ 8 w 95"/>
                <a:gd name="T9" fmla="*/ 60 h 96"/>
                <a:gd name="T10" fmla="*/ 8 w 95"/>
                <a:gd name="T11" fmla="*/ 88 h 96"/>
                <a:gd name="T12" fmla="*/ 36 w 95"/>
                <a:gd name="T13" fmla="*/ 8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96">
                  <a:moveTo>
                    <a:pt x="36" y="88"/>
                  </a:moveTo>
                  <a:cubicBezTo>
                    <a:pt x="87" y="37"/>
                    <a:pt x="87" y="37"/>
                    <a:pt x="87" y="37"/>
                  </a:cubicBezTo>
                  <a:cubicBezTo>
                    <a:pt x="95" y="29"/>
                    <a:pt x="95" y="16"/>
                    <a:pt x="87" y="8"/>
                  </a:cubicBezTo>
                  <a:cubicBezTo>
                    <a:pt x="79" y="0"/>
                    <a:pt x="66" y="1"/>
                    <a:pt x="58" y="8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0" y="68"/>
                    <a:pt x="0" y="80"/>
                    <a:pt x="8" y="88"/>
                  </a:cubicBezTo>
                  <a:cubicBezTo>
                    <a:pt x="16" y="96"/>
                    <a:pt x="28" y="96"/>
                    <a:pt x="36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3308351" y="1033463"/>
              <a:ext cx="153988" cy="423863"/>
            </a:xfrm>
            <a:custGeom>
              <a:avLst/>
              <a:gdLst>
                <a:gd name="T0" fmla="*/ 21 w 41"/>
                <a:gd name="T1" fmla="*/ 113 h 113"/>
                <a:gd name="T2" fmla="*/ 41 w 41"/>
                <a:gd name="T3" fmla="*/ 93 h 113"/>
                <a:gd name="T4" fmla="*/ 41 w 41"/>
                <a:gd name="T5" fmla="*/ 21 h 113"/>
                <a:gd name="T6" fmla="*/ 20 w 41"/>
                <a:gd name="T7" fmla="*/ 1 h 113"/>
                <a:gd name="T8" fmla="*/ 0 w 41"/>
                <a:gd name="T9" fmla="*/ 21 h 113"/>
                <a:gd name="T10" fmla="*/ 1 w 41"/>
                <a:gd name="T11" fmla="*/ 93 h 113"/>
                <a:gd name="T12" fmla="*/ 21 w 41"/>
                <a:gd name="T13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13">
                  <a:moveTo>
                    <a:pt x="21" y="113"/>
                  </a:moveTo>
                  <a:cubicBezTo>
                    <a:pt x="32" y="113"/>
                    <a:pt x="41" y="104"/>
                    <a:pt x="41" y="93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9"/>
                    <a:pt x="32" y="0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104"/>
                    <a:pt x="10" y="113"/>
                    <a:pt x="21" y="1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2557463" y="1338263"/>
              <a:ext cx="360363" cy="357188"/>
            </a:xfrm>
            <a:custGeom>
              <a:avLst/>
              <a:gdLst>
                <a:gd name="T0" fmla="*/ 60 w 96"/>
                <a:gd name="T1" fmla="*/ 87 h 95"/>
                <a:gd name="T2" fmla="*/ 88 w 96"/>
                <a:gd name="T3" fmla="*/ 87 h 95"/>
                <a:gd name="T4" fmla="*/ 88 w 96"/>
                <a:gd name="T5" fmla="*/ 58 h 95"/>
                <a:gd name="T6" fmla="*/ 36 w 96"/>
                <a:gd name="T7" fmla="*/ 8 h 95"/>
                <a:gd name="T8" fmla="*/ 8 w 96"/>
                <a:gd name="T9" fmla="*/ 8 h 95"/>
                <a:gd name="T10" fmla="*/ 8 w 96"/>
                <a:gd name="T11" fmla="*/ 36 h 95"/>
                <a:gd name="T12" fmla="*/ 60 w 96"/>
                <a:gd name="T13" fmla="*/ 8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7"/>
                  </a:moveTo>
                  <a:cubicBezTo>
                    <a:pt x="67" y="95"/>
                    <a:pt x="80" y="94"/>
                    <a:pt x="88" y="87"/>
                  </a:cubicBezTo>
                  <a:cubicBezTo>
                    <a:pt x="96" y="79"/>
                    <a:pt x="96" y="66"/>
                    <a:pt x="88" y="5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28" y="0"/>
                    <a:pt x="16" y="0"/>
                    <a:pt x="8" y="8"/>
                  </a:cubicBezTo>
                  <a:cubicBezTo>
                    <a:pt x="0" y="16"/>
                    <a:pt x="0" y="29"/>
                    <a:pt x="8" y="36"/>
                  </a:cubicBezTo>
                  <a:lnTo>
                    <a:pt x="6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244726" y="2089151"/>
              <a:ext cx="425450" cy="161925"/>
            </a:xfrm>
            <a:custGeom>
              <a:avLst/>
              <a:gdLst>
                <a:gd name="T0" fmla="*/ 113 w 113"/>
                <a:gd name="T1" fmla="*/ 23 h 43"/>
                <a:gd name="T2" fmla="*/ 94 w 113"/>
                <a:gd name="T3" fmla="*/ 2 h 43"/>
                <a:gd name="T4" fmla="*/ 21 w 113"/>
                <a:gd name="T5" fmla="*/ 0 h 43"/>
                <a:gd name="T6" fmla="*/ 1 w 113"/>
                <a:gd name="T7" fmla="*/ 20 h 43"/>
                <a:gd name="T8" fmla="*/ 20 w 113"/>
                <a:gd name="T9" fmla="*/ 40 h 43"/>
                <a:gd name="T10" fmla="*/ 92 w 113"/>
                <a:gd name="T11" fmla="*/ 43 h 43"/>
                <a:gd name="T12" fmla="*/ 113 w 113"/>
                <a:gd name="T1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3">
                  <a:moveTo>
                    <a:pt x="113" y="23"/>
                  </a:moveTo>
                  <a:cubicBezTo>
                    <a:pt x="113" y="12"/>
                    <a:pt x="105" y="3"/>
                    <a:pt x="94" y="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103" y="43"/>
                    <a:pt x="113" y="34"/>
                    <a:pt x="11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557463" y="2641601"/>
              <a:ext cx="360363" cy="357188"/>
            </a:xfrm>
            <a:custGeom>
              <a:avLst/>
              <a:gdLst>
                <a:gd name="T0" fmla="*/ 60 w 96"/>
                <a:gd name="T1" fmla="*/ 8 h 95"/>
                <a:gd name="T2" fmla="*/ 8 w 96"/>
                <a:gd name="T3" fmla="*/ 58 h 95"/>
                <a:gd name="T4" fmla="*/ 8 w 96"/>
                <a:gd name="T5" fmla="*/ 87 h 95"/>
                <a:gd name="T6" fmla="*/ 37 w 96"/>
                <a:gd name="T7" fmla="*/ 87 h 95"/>
                <a:gd name="T8" fmla="*/ 88 w 96"/>
                <a:gd name="T9" fmla="*/ 37 h 95"/>
                <a:gd name="T10" fmla="*/ 89 w 96"/>
                <a:gd name="T11" fmla="*/ 8 h 95"/>
                <a:gd name="T12" fmla="*/ 60 w 96"/>
                <a:gd name="T13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"/>
                  </a:moveTo>
                  <a:cubicBezTo>
                    <a:pt x="8" y="58"/>
                    <a:pt x="8" y="58"/>
                    <a:pt x="8" y="58"/>
                  </a:cubicBezTo>
                  <a:cubicBezTo>
                    <a:pt x="1" y="66"/>
                    <a:pt x="0" y="79"/>
                    <a:pt x="8" y="87"/>
                  </a:cubicBezTo>
                  <a:cubicBezTo>
                    <a:pt x="16" y="95"/>
                    <a:pt x="29" y="95"/>
                    <a:pt x="37" y="87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6" y="29"/>
                    <a:pt x="96" y="16"/>
                    <a:pt x="89" y="8"/>
                  </a:cubicBezTo>
                  <a:cubicBezTo>
                    <a:pt x="81" y="0"/>
                    <a:pt x="68" y="0"/>
                    <a:pt x="6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3856038" y="2638426"/>
              <a:ext cx="354013" cy="363538"/>
            </a:xfrm>
            <a:custGeom>
              <a:avLst/>
              <a:gdLst>
                <a:gd name="T0" fmla="*/ 37 w 94"/>
                <a:gd name="T1" fmla="*/ 8 h 97"/>
                <a:gd name="T2" fmla="*/ 8 w 94"/>
                <a:gd name="T3" fmla="*/ 7 h 97"/>
                <a:gd name="T4" fmla="*/ 7 w 94"/>
                <a:gd name="T5" fmla="*/ 36 h 97"/>
                <a:gd name="T6" fmla="*/ 57 w 94"/>
                <a:gd name="T7" fmla="*/ 89 h 97"/>
                <a:gd name="T8" fmla="*/ 85 w 94"/>
                <a:gd name="T9" fmla="*/ 90 h 97"/>
                <a:gd name="T10" fmla="*/ 86 w 94"/>
                <a:gd name="T11" fmla="*/ 61 h 97"/>
                <a:gd name="T12" fmla="*/ 37 w 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97">
                  <a:moveTo>
                    <a:pt x="37" y="8"/>
                  </a:moveTo>
                  <a:cubicBezTo>
                    <a:pt x="29" y="0"/>
                    <a:pt x="16" y="0"/>
                    <a:pt x="8" y="7"/>
                  </a:cubicBezTo>
                  <a:cubicBezTo>
                    <a:pt x="0" y="15"/>
                    <a:pt x="0" y="28"/>
                    <a:pt x="7" y="36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64" y="97"/>
                    <a:pt x="77" y="97"/>
                    <a:pt x="85" y="90"/>
                  </a:cubicBezTo>
                  <a:cubicBezTo>
                    <a:pt x="93" y="82"/>
                    <a:pt x="94" y="69"/>
                    <a:pt x="86" y="61"/>
                  </a:cubicBezTo>
                  <a:lnTo>
                    <a:pt x="3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819401" y="1646238"/>
              <a:ext cx="1077913" cy="1228725"/>
            </a:xfrm>
            <a:custGeom>
              <a:avLst/>
              <a:gdLst>
                <a:gd name="T0" fmla="*/ 90 w 287"/>
                <a:gd name="T1" fmla="*/ 327 h 327"/>
                <a:gd name="T2" fmla="*/ 203 w 287"/>
                <a:gd name="T3" fmla="*/ 327 h 327"/>
                <a:gd name="T4" fmla="*/ 217 w 287"/>
                <a:gd name="T5" fmla="*/ 315 h 327"/>
                <a:gd name="T6" fmla="*/ 285 w 287"/>
                <a:gd name="T7" fmla="*/ 143 h 327"/>
                <a:gd name="T8" fmla="*/ 157 w 287"/>
                <a:gd name="T9" fmla="*/ 4 h 327"/>
                <a:gd name="T10" fmla="*/ 20 w 287"/>
                <a:gd name="T11" fmla="*/ 100 h 327"/>
                <a:gd name="T12" fmla="*/ 64 w 287"/>
                <a:gd name="T13" fmla="*/ 256 h 327"/>
                <a:gd name="T14" fmla="*/ 80 w 287"/>
                <a:gd name="T15" fmla="*/ 306 h 327"/>
                <a:gd name="T16" fmla="*/ 81 w 287"/>
                <a:gd name="T17" fmla="*/ 316 h 327"/>
                <a:gd name="T18" fmla="*/ 90 w 287"/>
                <a:gd name="T1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7" h="327">
                  <a:moveTo>
                    <a:pt x="90" y="327"/>
                  </a:moveTo>
                  <a:cubicBezTo>
                    <a:pt x="90" y="327"/>
                    <a:pt x="189" y="327"/>
                    <a:pt x="203" y="327"/>
                  </a:cubicBezTo>
                  <a:cubicBezTo>
                    <a:pt x="217" y="327"/>
                    <a:pt x="217" y="315"/>
                    <a:pt x="217" y="315"/>
                  </a:cubicBezTo>
                  <a:cubicBezTo>
                    <a:pt x="213" y="248"/>
                    <a:pt x="283" y="247"/>
                    <a:pt x="285" y="143"/>
                  </a:cubicBezTo>
                  <a:cubicBezTo>
                    <a:pt x="287" y="40"/>
                    <a:pt x="198" y="8"/>
                    <a:pt x="157" y="4"/>
                  </a:cubicBezTo>
                  <a:cubicBezTo>
                    <a:pt x="116" y="0"/>
                    <a:pt x="40" y="28"/>
                    <a:pt x="20" y="100"/>
                  </a:cubicBezTo>
                  <a:cubicBezTo>
                    <a:pt x="0" y="173"/>
                    <a:pt x="45" y="228"/>
                    <a:pt x="64" y="256"/>
                  </a:cubicBezTo>
                  <a:cubicBezTo>
                    <a:pt x="82" y="283"/>
                    <a:pt x="80" y="306"/>
                    <a:pt x="80" y="306"/>
                  </a:cubicBezTo>
                  <a:cubicBezTo>
                    <a:pt x="80" y="306"/>
                    <a:pt x="81" y="308"/>
                    <a:pt x="81" y="316"/>
                  </a:cubicBezTo>
                  <a:cubicBezTo>
                    <a:pt x="81" y="324"/>
                    <a:pt x="90" y="327"/>
                    <a:pt x="90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127376" y="2949576"/>
              <a:ext cx="511175" cy="349250"/>
            </a:xfrm>
            <a:custGeom>
              <a:avLst/>
              <a:gdLst>
                <a:gd name="T0" fmla="*/ 125 w 136"/>
                <a:gd name="T1" fmla="*/ 0 h 93"/>
                <a:gd name="T2" fmla="*/ 11 w 136"/>
                <a:gd name="T3" fmla="*/ 0 h 93"/>
                <a:gd name="T4" fmla="*/ 0 w 136"/>
                <a:gd name="T5" fmla="*/ 11 h 93"/>
                <a:gd name="T6" fmla="*/ 0 w 136"/>
                <a:gd name="T7" fmla="*/ 59 h 93"/>
                <a:gd name="T8" fmla="*/ 11 w 136"/>
                <a:gd name="T9" fmla="*/ 69 h 93"/>
                <a:gd name="T10" fmla="*/ 27 w 136"/>
                <a:gd name="T11" fmla="*/ 69 h 93"/>
                <a:gd name="T12" fmla="*/ 37 w 136"/>
                <a:gd name="T13" fmla="*/ 93 h 93"/>
                <a:gd name="T14" fmla="*/ 99 w 136"/>
                <a:gd name="T15" fmla="*/ 93 h 93"/>
                <a:gd name="T16" fmla="*/ 110 w 136"/>
                <a:gd name="T17" fmla="*/ 69 h 93"/>
                <a:gd name="T18" fmla="*/ 125 w 136"/>
                <a:gd name="T19" fmla="*/ 69 h 93"/>
                <a:gd name="T20" fmla="*/ 136 w 136"/>
                <a:gd name="T21" fmla="*/ 59 h 93"/>
                <a:gd name="T22" fmla="*/ 136 w 136"/>
                <a:gd name="T23" fmla="*/ 11 h 93"/>
                <a:gd name="T24" fmla="*/ 125 w 136"/>
                <a:gd name="T2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93">
                  <a:moveTo>
                    <a:pt x="12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5"/>
                    <a:pt x="5" y="69"/>
                    <a:pt x="11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8"/>
                    <a:pt x="31" y="86"/>
                    <a:pt x="37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05" y="86"/>
                    <a:pt x="109" y="78"/>
                    <a:pt x="110" y="69"/>
                  </a:cubicBezTo>
                  <a:cubicBezTo>
                    <a:pt x="125" y="69"/>
                    <a:pt x="125" y="69"/>
                    <a:pt x="125" y="69"/>
                  </a:cubicBezTo>
                  <a:cubicBezTo>
                    <a:pt x="131" y="69"/>
                    <a:pt x="136" y="65"/>
                    <a:pt x="136" y="59"/>
                  </a:cubicBezTo>
                  <a:cubicBezTo>
                    <a:pt x="136" y="11"/>
                    <a:pt x="136" y="11"/>
                    <a:pt x="136" y="11"/>
                  </a:cubicBezTo>
                  <a:cubicBezTo>
                    <a:pt x="136" y="5"/>
                    <a:pt x="131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35223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val 6"/>
          <p:cNvSpPr/>
          <p:nvPr/>
        </p:nvSpPr>
        <p:spPr>
          <a:xfrm>
            <a:off x="8532812" y="4379424"/>
            <a:ext cx="638354" cy="638354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>
                <a:solidFill>
                  <a:schemeClr val="bg1"/>
                </a:solidFill>
              </a:rPr>
              <a:t>Data-Driven 3D Cone Chart for PowerPoint</a:t>
            </a:r>
            <a:endParaRPr lang="en-US" dirty="0">
              <a:solidFill>
                <a:schemeClr val="bg1"/>
              </a:solidFill>
            </a:endParaRPr>
          </a:p>
        </p:txBody>
      </p:sp>
      <p:graphicFrame>
        <p:nvGraphicFramePr>
          <p:cNvPr id="2" name="Chart 1"/>
          <p:cNvGraphicFramePr/>
          <p:nvPr>
            <p:extLst>
              <p:ext uri="{D42A27DB-BD31-4B8C-83A1-F6EECF244321}">
                <p14:modId xmlns:p14="http://schemas.microsoft.com/office/powerpoint/2010/main" val="1224807410"/>
              </p:ext>
            </p:extLst>
          </p:nvPr>
        </p:nvGraphicFramePr>
        <p:xfrm>
          <a:off x="379412" y="1371600"/>
          <a:ext cx="7848600" cy="48422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Oval 2"/>
          <p:cNvSpPr/>
          <p:nvPr/>
        </p:nvSpPr>
        <p:spPr>
          <a:xfrm>
            <a:off x="8532812" y="1364489"/>
            <a:ext cx="638354" cy="638354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9382515" y="1610267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382514" y="1295400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5" name="Oval 4"/>
          <p:cNvSpPr/>
          <p:nvPr/>
        </p:nvSpPr>
        <p:spPr>
          <a:xfrm>
            <a:off x="8532812" y="2369468"/>
            <a:ext cx="638354" cy="638354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TextBox 12"/>
          <p:cNvSpPr txBox="1"/>
          <p:nvPr/>
        </p:nvSpPr>
        <p:spPr>
          <a:xfrm>
            <a:off x="9382515" y="2615246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382514" y="2300379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6" name="Oval 5"/>
          <p:cNvSpPr/>
          <p:nvPr/>
        </p:nvSpPr>
        <p:spPr>
          <a:xfrm>
            <a:off x="8532812" y="3374446"/>
            <a:ext cx="638354" cy="638354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TextBox 18"/>
          <p:cNvSpPr txBox="1"/>
          <p:nvPr/>
        </p:nvSpPr>
        <p:spPr>
          <a:xfrm>
            <a:off x="9382515" y="3620224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9382514" y="3305357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9382515" y="4625202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9382514" y="4310335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sp>
        <p:nvSpPr>
          <p:cNvPr id="8" name="Oval 7"/>
          <p:cNvSpPr/>
          <p:nvPr/>
        </p:nvSpPr>
        <p:spPr>
          <a:xfrm>
            <a:off x="8532812" y="5384403"/>
            <a:ext cx="638354" cy="638354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TextBox 24"/>
          <p:cNvSpPr txBox="1"/>
          <p:nvPr/>
        </p:nvSpPr>
        <p:spPr>
          <a:xfrm>
            <a:off x="9382515" y="5630181"/>
            <a:ext cx="21552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kern="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is a sample text. Insert your desired text here. </a:t>
            </a:r>
            <a:endParaRPr lang="en-US" sz="1200" dirty="0">
              <a:solidFill>
                <a:schemeClr val="bg1">
                  <a:lumMod val="9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9382514" y="5315314"/>
            <a:ext cx="215522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1600" dirty="0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Sample Text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8742681" y="4582000"/>
            <a:ext cx="218613" cy="233202"/>
            <a:chOff x="8388351" y="1454151"/>
            <a:chExt cx="1427163" cy="1522413"/>
          </a:xfrm>
          <a:solidFill>
            <a:schemeClr val="bg1"/>
          </a:solidFill>
        </p:grpSpPr>
        <p:sp>
          <p:nvSpPr>
            <p:cNvPr id="44" name="Freeform 43"/>
            <p:cNvSpPr>
              <a:spLocks/>
            </p:cNvSpPr>
            <p:nvPr/>
          </p:nvSpPr>
          <p:spPr bwMode="auto">
            <a:xfrm>
              <a:off x="8388351" y="2416176"/>
              <a:ext cx="361950" cy="560388"/>
            </a:xfrm>
            <a:custGeom>
              <a:avLst/>
              <a:gdLst>
                <a:gd name="T0" fmla="*/ 96 w 96"/>
                <a:gd name="T1" fmla="*/ 138 h 149"/>
                <a:gd name="T2" fmla="*/ 85 w 96"/>
                <a:gd name="T3" fmla="*/ 149 h 149"/>
                <a:gd name="T4" fmla="*/ 12 w 96"/>
                <a:gd name="T5" fmla="*/ 149 h 149"/>
                <a:gd name="T6" fmla="*/ 0 w 96"/>
                <a:gd name="T7" fmla="*/ 138 h 149"/>
                <a:gd name="T8" fmla="*/ 0 w 96"/>
                <a:gd name="T9" fmla="*/ 11 h 149"/>
                <a:gd name="T10" fmla="*/ 12 w 96"/>
                <a:gd name="T11" fmla="*/ 0 h 149"/>
                <a:gd name="T12" fmla="*/ 85 w 96"/>
                <a:gd name="T13" fmla="*/ 0 h 149"/>
                <a:gd name="T14" fmla="*/ 96 w 96"/>
                <a:gd name="T15" fmla="*/ 11 h 149"/>
                <a:gd name="T16" fmla="*/ 96 w 96"/>
                <a:gd name="T17" fmla="*/ 138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149">
                  <a:moveTo>
                    <a:pt x="96" y="138"/>
                  </a:moveTo>
                  <a:cubicBezTo>
                    <a:pt x="96" y="144"/>
                    <a:pt x="91" y="149"/>
                    <a:pt x="85" y="149"/>
                  </a:cubicBezTo>
                  <a:cubicBezTo>
                    <a:pt x="12" y="149"/>
                    <a:pt x="12" y="149"/>
                    <a:pt x="12" y="149"/>
                  </a:cubicBezTo>
                  <a:cubicBezTo>
                    <a:pt x="6" y="149"/>
                    <a:pt x="0" y="144"/>
                    <a:pt x="0" y="138"/>
                  </a:cubicBezTo>
                  <a:cubicBezTo>
                    <a:pt x="0" y="11"/>
                    <a:pt x="0" y="11"/>
                    <a:pt x="0" y="11"/>
                  </a:cubicBezTo>
                  <a:cubicBezTo>
                    <a:pt x="0" y="5"/>
                    <a:pt x="6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1"/>
                  </a:cubicBezTo>
                  <a:lnTo>
                    <a:pt x="96" y="13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5" name="Freeform 44"/>
            <p:cNvSpPr>
              <a:spLocks/>
            </p:cNvSpPr>
            <p:nvPr/>
          </p:nvSpPr>
          <p:spPr bwMode="auto">
            <a:xfrm>
              <a:off x="8921751" y="1987551"/>
              <a:ext cx="360363" cy="989013"/>
            </a:xfrm>
            <a:custGeom>
              <a:avLst/>
              <a:gdLst>
                <a:gd name="T0" fmla="*/ 96 w 96"/>
                <a:gd name="T1" fmla="*/ 252 h 263"/>
                <a:gd name="T2" fmla="*/ 85 w 96"/>
                <a:gd name="T3" fmla="*/ 263 h 263"/>
                <a:gd name="T4" fmla="*/ 12 w 96"/>
                <a:gd name="T5" fmla="*/ 263 h 263"/>
                <a:gd name="T6" fmla="*/ 0 w 96"/>
                <a:gd name="T7" fmla="*/ 252 h 263"/>
                <a:gd name="T8" fmla="*/ 0 w 96"/>
                <a:gd name="T9" fmla="*/ 12 h 263"/>
                <a:gd name="T10" fmla="*/ 12 w 96"/>
                <a:gd name="T11" fmla="*/ 0 h 263"/>
                <a:gd name="T12" fmla="*/ 85 w 96"/>
                <a:gd name="T13" fmla="*/ 0 h 263"/>
                <a:gd name="T14" fmla="*/ 96 w 96"/>
                <a:gd name="T15" fmla="*/ 12 h 263"/>
                <a:gd name="T16" fmla="*/ 96 w 96"/>
                <a:gd name="T17" fmla="*/ 252 h 26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263">
                  <a:moveTo>
                    <a:pt x="96" y="252"/>
                  </a:moveTo>
                  <a:cubicBezTo>
                    <a:pt x="96" y="258"/>
                    <a:pt x="91" y="263"/>
                    <a:pt x="85" y="263"/>
                  </a:cubicBezTo>
                  <a:cubicBezTo>
                    <a:pt x="12" y="263"/>
                    <a:pt x="12" y="263"/>
                    <a:pt x="12" y="263"/>
                  </a:cubicBezTo>
                  <a:cubicBezTo>
                    <a:pt x="5" y="263"/>
                    <a:pt x="0" y="258"/>
                    <a:pt x="0" y="252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6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6"/>
                    <a:pt x="96" y="12"/>
                  </a:cubicBezTo>
                  <a:lnTo>
                    <a:pt x="96" y="25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  <p:sp>
          <p:nvSpPr>
            <p:cNvPr id="46" name="Freeform 45"/>
            <p:cNvSpPr>
              <a:spLocks/>
            </p:cNvSpPr>
            <p:nvPr/>
          </p:nvSpPr>
          <p:spPr bwMode="auto">
            <a:xfrm>
              <a:off x="9455151" y="1454151"/>
              <a:ext cx="360363" cy="1522413"/>
            </a:xfrm>
            <a:custGeom>
              <a:avLst/>
              <a:gdLst>
                <a:gd name="T0" fmla="*/ 96 w 96"/>
                <a:gd name="T1" fmla="*/ 394 h 405"/>
                <a:gd name="T2" fmla="*/ 85 w 96"/>
                <a:gd name="T3" fmla="*/ 405 h 405"/>
                <a:gd name="T4" fmla="*/ 12 w 96"/>
                <a:gd name="T5" fmla="*/ 405 h 405"/>
                <a:gd name="T6" fmla="*/ 0 w 96"/>
                <a:gd name="T7" fmla="*/ 394 h 405"/>
                <a:gd name="T8" fmla="*/ 0 w 96"/>
                <a:gd name="T9" fmla="*/ 12 h 405"/>
                <a:gd name="T10" fmla="*/ 12 w 96"/>
                <a:gd name="T11" fmla="*/ 0 h 405"/>
                <a:gd name="T12" fmla="*/ 85 w 96"/>
                <a:gd name="T13" fmla="*/ 0 h 405"/>
                <a:gd name="T14" fmla="*/ 96 w 96"/>
                <a:gd name="T15" fmla="*/ 12 h 405"/>
                <a:gd name="T16" fmla="*/ 96 w 96"/>
                <a:gd name="T17" fmla="*/ 394 h 40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96" h="405">
                  <a:moveTo>
                    <a:pt x="96" y="394"/>
                  </a:moveTo>
                  <a:cubicBezTo>
                    <a:pt x="96" y="400"/>
                    <a:pt x="91" y="405"/>
                    <a:pt x="85" y="405"/>
                  </a:cubicBezTo>
                  <a:cubicBezTo>
                    <a:pt x="12" y="405"/>
                    <a:pt x="12" y="405"/>
                    <a:pt x="12" y="405"/>
                  </a:cubicBezTo>
                  <a:cubicBezTo>
                    <a:pt x="5" y="405"/>
                    <a:pt x="0" y="400"/>
                    <a:pt x="0" y="394"/>
                  </a:cubicBezTo>
                  <a:cubicBezTo>
                    <a:pt x="0" y="12"/>
                    <a:pt x="0" y="12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85" y="0"/>
                    <a:pt x="85" y="0"/>
                    <a:pt x="85" y="0"/>
                  </a:cubicBezTo>
                  <a:cubicBezTo>
                    <a:pt x="91" y="0"/>
                    <a:pt x="96" y="5"/>
                    <a:pt x="96" y="12"/>
                  </a:cubicBezTo>
                  <a:lnTo>
                    <a:pt x="96" y="39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>
                    <a:lumMod val="65000"/>
                  </a:schemeClr>
                </a:solidFill>
              </a:endParaRPr>
            </a:p>
          </p:txBody>
        </p:sp>
      </p:grpSp>
      <p:sp>
        <p:nvSpPr>
          <p:cNvPr id="42" name="Freeform 41"/>
          <p:cNvSpPr>
            <a:spLocks noEditPoints="1"/>
          </p:cNvSpPr>
          <p:nvPr/>
        </p:nvSpPr>
        <p:spPr bwMode="auto">
          <a:xfrm>
            <a:off x="8693560" y="5608105"/>
            <a:ext cx="316857" cy="221043"/>
          </a:xfrm>
          <a:custGeom>
            <a:avLst/>
            <a:gdLst>
              <a:gd name="T0" fmla="*/ 51 w 551"/>
              <a:gd name="T1" fmla="*/ 284 h 384"/>
              <a:gd name="T2" fmla="*/ 0 w 551"/>
              <a:gd name="T3" fmla="*/ 384 h 384"/>
              <a:gd name="T4" fmla="*/ 551 w 551"/>
              <a:gd name="T5" fmla="*/ 384 h 384"/>
              <a:gd name="T6" fmla="*/ 498 w 551"/>
              <a:gd name="T7" fmla="*/ 284 h 384"/>
              <a:gd name="T8" fmla="*/ 310 w 551"/>
              <a:gd name="T9" fmla="*/ 284 h 384"/>
              <a:gd name="T10" fmla="*/ 310 w 551"/>
              <a:gd name="T11" fmla="*/ 261 h 384"/>
              <a:gd name="T12" fmla="*/ 472 w 551"/>
              <a:gd name="T13" fmla="*/ 261 h 384"/>
              <a:gd name="T14" fmla="*/ 500 w 551"/>
              <a:gd name="T15" fmla="*/ 235 h 384"/>
              <a:gd name="T16" fmla="*/ 500 w 551"/>
              <a:gd name="T17" fmla="*/ 26 h 384"/>
              <a:gd name="T18" fmla="*/ 472 w 551"/>
              <a:gd name="T19" fmla="*/ 0 h 384"/>
              <a:gd name="T20" fmla="*/ 79 w 551"/>
              <a:gd name="T21" fmla="*/ 0 h 384"/>
              <a:gd name="T22" fmla="*/ 51 w 551"/>
              <a:gd name="T23" fmla="*/ 26 h 384"/>
              <a:gd name="T24" fmla="*/ 51 w 551"/>
              <a:gd name="T25" fmla="*/ 235 h 384"/>
              <a:gd name="T26" fmla="*/ 79 w 551"/>
              <a:gd name="T27" fmla="*/ 261 h 384"/>
              <a:gd name="T28" fmla="*/ 241 w 551"/>
              <a:gd name="T29" fmla="*/ 261 h 384"/>
              <a:gd name="T30" fmla="*/ 241 w 551"/>
              <a:gd name="T31" fmla="*/ 284 h 384"/>
              <a:gd name="T32" fmla="*/ 51 w 551"/>
              <a:gd name="T33" fmla="*/ 284 h 384"/>
              <a:gd name="T34" fmla="*/ 86 w 551"/>
              <a:gd name="T35" fmla="*/ 36 h 384"/>
              <a:gd name="T36" fmla="*/ 465 w 551"/>
              <a:gd name="T37" fmla="*/ 36 h 384"/>
              <a:gd name="T38" fmla="*/ 465 w 551"/>
              <a:gd name="T39" fmla="*/ 225 h 384"/>
              <a:gd name="T40" fmla="*/ 86 w 551"/>
              <a:gd name="T41" fmla="*/ 225 h 384"/>
              <a:gd name="T42" fmla="*/ 86 w 551"/>
              <a:gd name="T43" fmla="*/ 36 h 38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551" h="384">
                <a:moveTo>
                  <a:pt x="51" y="284"/>
                </a:moveTo>
                <a:cubicBezTo>
                  <a:pt x="0" y="384"/>
                  <a:pt x="0" y="384"/>
                  <a:pt x="0" y="384"/>
                </a:cubicBezTo>
                <a:cubicBezTo>
                  <a:pt x="551" y="384"/>
                  <a:pt x="551" y="384"/>
                  <a:pt x="551" y="384"/>
                </a:cubicBezTo>
                <a:cubicBezTo>
                  <a:pt x="498" y="284"/>
                  <a:pt x="498" y="284"/>
                  <a:pt x="498" y="284"/>
                </a:cubicBezTo>
                <a:cubicBezTo>
                  <a:pt x="310" y="284"/>
                  <a:pt x="310" y="284"/>
                  <a:pt x="310" y="284"/>
                </a:cubicBezTo>
                <a:cubicBezTo>
                  <a:pt x="310" y="261"/>
                  <a:pt x="310" y="261"/>
                  <a:pt x="310" y="261"/>
                </a:cubicBezTo>
                <a:cubicBezTo>
                  <a:pt x="472" y="261"/>
                  <a:pt x="472" y="261"/>
                  <a:pt x="472" y="261"/>
                </a:cubicBezTo>
                <a:cubicBezTo>
                  <a:pt x="488" y="261"/>
                  <a:pt x="500" y="249"/>
                  <a:pt x="500" y="235"/>
                </a:cubicBezTo>
                <a:cubicBezTo>
                  <a:pt x="500" y="26"/>
                  <a:pt x="500" y="26"/>
                  <a:pt x="500" y="26"/>
                </a:cubicBezTo>
                <a:cubicBezTo>
                  <a:pt x="500" y="11"/>
                  <a:pt x="488" y="0"/>
                  <a:pt x="472" y="0"/>
                </a:cubicBezTo>
                <a:cubicBezTo>
                  <a:pt x="79" y="0"/>
                  <a:pt x="79" y="0"/>
                  <a:pt x="79" y="0"/>
                </a:cubicBezTo>
                <a:cubicBezTo>
                  <a:pt x="63" y="0"/>
                  <a:pt x="51" y="11"/>
                  <a:pt x="51" y="26"/>
                </a:cubicBezTo>
                <a:cubicBezTo>
                  <a:pt x="51" y="235"/>
                  <a:pt x="51" y="235"/>
                  <a:pt x="51" y="235"/>
                </a:cubicBezTo>
                <a:cubicBezTo>
                  <a:pt x="51" y="249"/>
                  <a:pt x="63" y="261"/>
                  <a:pt x="79" y="261"/>
                </a:cubicBezTo>
                <a:cubicBezTo>
                  <a:pt x="241" y="261"/>
                  <a:pt x="241" y="261"/>
                  <a:pt x="241" y="261"/>
                </a:cubicBezTo>
                <a:cubicBezTo>
                  <a:pt x="241" y="284"/>
                  <a:pt x="241" y="284"/>
                  <a:pt x="241" y="284"/>
                </a:cubicBezTo>
                <a:lnTo>
                  <a:pt x="51" y="284"/>
                </a:lnTo>
                <a:close/>
                <a:moveTo>
                  <a:pt x="86" y="36"/>
                </a:moveTo>
                <a:cubicBezTo>
                  <a:pt x="465" y="36"/>
                  <a:pt x="465" y="36"/>
                  <a:pt x="465" y="36"/>
                </a:cubicBezTo>
                <a:cubicBezTo>
                  <a:pt x="465" y="225"/>
                  <a:pt x="465" y="225"/>
                  <a:pt x="465" y="225"/>
                </a:cubicBezTo>
                <a:cubicBezTo>
                  <a:pt x="86" y="225"/>
                  <a:pt x="86" y="225"/>
                  <a:pt x="86" y="225"/>
                </a:cubicBezTo>
                <a:lnTo>
                  <a:pt x="86" y="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IN">
              <a:solidFill>
                <a:schemeClr val="bg1">
                  <a:lumMod val="65000"/>
                </a:schemeClr>
              </a:solidFill>
            </a:endParaRPr>
          </a:p>
        </p:txBody>
      </p:sp>
      <p:grpSp>
        <p:nvGrpSpPr>
          <p:cNvPr id="58" name="Group 57"/>
          <p:cNvGrpSpPr/>
          <p:nvPr/>
        </p:nvGrpSpPr>
        <p:grpSpPr>
          <a:xfrm>
            <a:off x="8711239" y="3547601"/>
            <a:ext cx="285805" cy="286344"/>
            <a:chOff x="8885238" y="1852613"/>
            <a:chExt cx="1673225" cy="1676400"/>
          </a:xfrm>
          <a:solidFill>
            <a:schemeClr val="bg1"/>
          </a:solidFill>
        </p:grpSpPr>
        <p:sp>
          <p:nvSpPr>
            <p:cNvPr id="59" name="Freeform 20"/>
            <p:cNvSpPr>
              <a:spLocks/>
            </p:cNvSpPr>
            <p:nvPr/>
          </p:nvSpPr>
          <p:spPr bwMode="auto">
            <a:xfrm>
              <a:off x="9605963" y="2354263"/>
              <a:ext cx="74613" cy="201613"/>
            </a:xfrm>
            <a:custGeom>
              <a:avLst/>
              <a:gdLst>
                <a:gd name="T0" fmla="*/ 7 w 25"/>
                <a:gd name="T1" fmla="*/ 14 h 68"/>
                <a:gd name="T2" fmla="*/ 0 w 25"/>
                <a:gd name="T3" fmla="*/ 34 h 68"/>
                <a:gd name="T4" fmla="*/ 6 w 25"/>
                <a:gd name="T5" fmla="*/ 54 h 68"/>
                <a:gd name="T6" fmla="*/ 25 w 25"/>
                <a:gd name="T7" fmla="*/ 68 h 68"/>
                <a:gd name="T8" fmla="*/ 25 w 25"/>
                <a:gd name="T9" fmla="*/ 0 h 68"/>
                <a:gd name="T10" fmla="*/ 7 w 25"/>
                <a:gd name="T11" fmla="*/ 14 h 6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5" h="68">
                  <a:moveTo>
                    <a:pt x="7" y="14"/>
                  </a:moveTo>
                  <a:cubicBezTo>
                    <a:pt x="2" y="20"/>
                    <a:pt x="0" y="27"/>
                    <a:pt x="0" y="34"/>
                  </a:cubicBezTo>
                  <a:cubicBezTo>
                    <a:pt x="0" y="41"/>
                    <a:pt x="2" y="48"/>
                    <a:pt x="6" y="54"/>
                  </a:cubicBezTo>
                  <a:cubicBezTo>
                    <a:pt x="10" y="60"/>
                    <a:pt x="16" y="64"/>
                    <a:pt x="25" y="68"/>
                  </a:cubicBezTo>
                  <a:cubicBezTo>
                    <a:pt x="25" y="0"/>
                    <a:pt x="25" y="0"/>
                    <a:pt x="25" y="0"/>
                  </a:cubicBezTo>
                  <a:cubicBezTo>
                    <a:pt x="17" y="3"/>
                    <a:pt x="11" y="7"/>
                    <a:pt x="7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0" name="Freeform 21"/>
            <p:cNvSpPr>
              <a:spLocks noEditPoints="1"/>
            </p:cNvSpPr>
            <p:nvPr/>
          </p:nvSpPr>
          <p:spPr bwMode="auto">
            <a:xfrm>
              <a:off x="8885238" y="1852613"/>
              <a:ext cx="1673225" cy="1676400"/>
            </a:xfrm>
            <a:custGeom>
              <a:avLst/>
              <a:gdLst>
                <a:gd name="T0" fmla="*/ 355 w 562"/>
                <a:gd name="T1" fmla="*/ 390 h 562"/>
                <a:gd name="T2" fmla="*/ 295 w 562"/>
                <a:gd name="T3" fmla="*/ 419 h 562"/>
                <a:gd name="T4" fmla="*/ 295 w 562"/>
                <a:gd name="T5" fmla="*/ 456 h 562"/>
                <a:gd name="T6" fmla="*/ 267 w 562"/>
                <a:gd name="T7" fmla="*/ 456 h 562"/>
                <a:gd name="T8" fmla="*/ 267 w 562"/>
                <a:gd name="T9" fmla="*/ 420 h 562"/>
                <a:gd name="T10" fmla="*/ 212 w 562"/>
                <a:gd name="T11" fmla="*/ 395 h 562"/>
                <a:gd name="T12" fmla="*/ 185 w 562"/>
                <a:gd name="T13" fmla="*/ 335 h 562"/>
                <a:gd name="T14" fmla="*/ 236 w 562"/>
                <a:gd name="T15" fmla="*/ 330 h 562"/>
                <a:gd name="T16" fmla="*/ 248 w 562"/>
                <a:gd name="T17" fmla="*/ 357 h 562"/>
                <a:gd name="T18" fmla="*/ 267 w 562"/>
                <a:gd name="T19" fmla="*/ 373 h 562"/>
                <a:gd name="T20" fmla="*/ 267 w 562"/>
                <a:gd name="T21" fmla="*/ 292 h 562"/>
                <a:gd name="T22" fmla="*/ 211 w 562"/>
                <a:gd name="T23" fmla="*/ 259 h 562"/>
                <a:gd name="T24" fmla="*/ 193 w 562"/>
                <a:gd name="T25" fmla="*/ 205 h 562"/>
                <a:gd name="T26" fmla="*/ 213 w 562"/>
                <a:gd name="T27" fmla="*/ 151 h 562"/>
                <a:gd name="T28" fmla="*/ 267 w 562"/>
                <a:gd name="T29" fmla="*/ 126 h 562"/>
                <a:gd name="T30" fmla="*/ 267 w 562"/>
                <a:gd name="T31" fmla="*/ 107 h 562"/>
                <a:gd name="T32" fmla="*/ 295 w 562"/>
                <a:gd name="T33" fmla="*/ 107 h 562"/>
                <a:gd name="T34" fmla="*/ 295 w 562"/>
                <a:gd name="T35" fmla="*/ 126 h 562"/>
                <a:gd name="T36" fmla="*/ 345 w 562"/>
                <a:gd name="T37" fmla="*/ 147 h 562"/>
                <a:gd name="T38" fmla="*/ 368 w 562"/>
                <a:gd name="T39" fmla="*/ 194 h 562"/>
                <a:gd name="T40" fmla="*/ 319 w 562"/>
                <a:gd name="T41" fmla="*/ 200 h 562"/>
                <a:gd name="T42" fmla="*/ 295 w 562"/>
                <a:gd name="T43" fmla="*/ 169 h 562"/>
                <a:gd name="T44" fmla="*/ 295 w 562"/>
                <a:gd name="T45" fmla="*/ 245 h 562"/>
                <a:gd name="T46" fmla="*/ 359 w 562"/>
                <a:gd name="T47" fmla="*/ 278 h 562"/>
                <a:gd name="T48" fmla="*/ 376 w 562"/>
                <a:gd name="T49" fmla="*/ 330 h 562"/>
                <a:gd name="T50" fmla="*/ 355 w 562"/>
                <a:gd name="T51" fmla="*/ 390 h 562"/>
                <a:gd name="T52" fmla="*/ 281 w 562"/>
                <a:gd name="T53" fmla="*/ 0 h 562"/>
                <a:gd name="T54" fmla="*/ 0 w 562"/>
                <a:gd name="T55" fmla="*/ 281 h 562"/>
                <a:gd name="T56" fmla="*/ 281 w 562"/>
                <a:gd name="T57" fmla="*/ 562 h 562"/>
                <a:gd name="T58" fmla="*/ 562 w 562"/>
                <a:gd name="T59" fmla="*/ 281 h 562"/>
                <a:gd name="T60" fmla="*/ 281 w 562"/>
                <a:gd name="T61" fmla="*/ 0 h 5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l="0" t="0" r="r" b="b"/>
              <a:pathLst>
                <a:path w="562" h="562">
                  <a:moveTo>
                    <a:pt x="355" y="390"/>
                  </a:moveTo>
                  <a:cubicBezTo>
                    <a:pt x="340" y="406"/>
                    <a:pt x="321" y="416"/>
                    <a:pt x="295" y="419"/>
                  </a:cubicBezTo>
                  <a:cubicBezTo>
                    <a:pt x="295" y="456"/>
                    <a:pt x="295" y="456"/>
                    <a:pt x="295" y="456"/>
                  </a:cubicBezTo>
                  <a:cubicBezTo>
                    <a:pt x="267" y="456"/>
                    <a:pt x="267" y="456"/>
                    <a:pt x="267" y="456"/>
                  </a:cubicBezTo>
                  <a:cubicBezTo>
                    <a:pt x="267" y="420"/>
                    <a:pt x="267" y="420"/>
                    <a:pt x="267" y="420"/>
                  </a:cubicBezTo>
                  <a:cubicBezTo>
                    <a:pt x="244" y="417"/>
                    <a:pt x="226" y="409"/>
                    <a:pt x="212" y="395"/>
                  </a:cubicBezTo>
                  <a:cubicBezTo>
                    <a:pt x="198" y="381"/>
                    <a:pt x="189" y="361"/>
                    <a:pt x="185" y="335"/>
                  </a:cubicBezTo>
                  <a:cubicBezTo>
                    <a:pt x="236" y="330"/>
                    <a:pt x="236" y="330"/>
                    <a:pt x="236" y="330"/>
                  </a:cubicBezTo>
                  <a:cubicBezTo>
                    <a:pt x="238" y="340"/>
                    <a:pt x="242" y="349"/>
                    <a:pt x="248" y="357"/>
                  </a:cubicBezTo>
                  <a:cubicBezTo>
                    <a:pt x="254" y="365"/>
                    <a:pt x="260" y="370"/>
                    <a:pt x="267" y="373"/>
                  </a:cubicBezTo>
                  <a:cubicBezTo>
                    <a:pt x="267" y="292"/>
                    <a:pt x="267" y="292"/>
                    <a:pt x="267" y="292"/>
                  </a:cubicBezTo>
                  <a:cubicBezTo>
                    <a:pt x="242" y="284"/>
                    <a:pt x="223" y="273"/>
                    <a:pt x="211" y="259"/>
                  </a:cubicBezTo>
                  <a:cubicBezTo>
                    <a:pt x="199" y="244"/>
                    <a:pt x="193" y="226"/>
                    <a:pt x="193" y="205"/>
                  </a:cubicBezTo>
                  <a:cubicBezTo>
                    <a:pt x="193" y="183"/>
                    <a:pt x="200" y="166"/>
                    <a:pt x="213" y="151"/>
                  </a:cubicBezTo>
                  <a:cubicBezTo>
                    <a:pt x="227" y="136"/>
                    <a:pt x="245" y="128"/>
                    <a:pt x="267" y="126"/>
                  </a:cubicBezTo>
                  <a:cubicBezTo>
                    <a:pt x="267" y="107"/>
                    <a:pt x="267" y="107"/>
                    <a:pt x="267" y="107"/>
                  </a:cubicBezTo>
                  <a:cubicBezTo>
                    <a:pt x="295" y="107"/>
                    <a:pt x="295" y="107"/>
                    <a:pt x="295" y="107"/>
                  </a:cubicBezTo>
                  <a:cubicBezTo>
                    <a:pt x="295" y="126"/>
                    <a:pt x="295" y="126"/>
                    <a:pt x="295" y="126"/>
                  </a:cubicBezTo>
                  <a:cubicBezTo>
                    <a:pt x="316" y="128"/>
                    <a:pt x="332" y="135"/>
                    <a:pt x="345" y="147"/>
                  </a:cubicBezTo>
                  <a:cubicBezTo>
                    <a:pt x="357" y="159"/>
                    <a:pt x="365" y="174"/>
                    <a:pt x="368" y="194"/>
                  </a:cubicBezTo>
                  <a:cubicBezTo>
                    <a:pt x="319" y="200"/>
                    <a:pt x="319" y="200"/>
                    <a:pt x="319" y="200"/>
                  </a:cubicBezTo>
                  <a:cubicBezTo>
                    <a:pt x="316" y="185"/>
                    <a:pt x="308" y="174"/>
                    <a:pt x="295" y="169"/>
                  </a:cubicBezTo>
                  <a:cubicBezTo>
                    <a:pt x="295" y="245"/>
                    <a:pt x="295" y="245"/>
                    <a:pt x="295" y="245"/>
                  </a:cubicBezTo>
                  <a:cubicBezTo>
                    <a:pt x="326" y="254"/>
                    <a:pt x="348" y="265"/>
                    <a:pt x="359" y="278"/>
                  </a:cubicBezTo>
                  <a:cubicBezTo>
                    <a:pt x="370" y="292"/>
                    <a:pt x="376" y="309"/>
                    <a:pt x="376" y="330"/>
                  </a:cubicBezTo>
                  <a:cubicBezTo>
                    <a:pt x="376" y="353"/>
                    <a:pt x="369" y="373"/>
                    <a:pt x="355" y="390"/>
                  </a:cubicBezTo>
                  <a:close/>
                  <a:moveTo>
                    <a:pt x="281" y="0"/>
                  </a:moveTo>
                  <a:cubicBezTo>
                    <a:pt x="126" y="0"/>
                    <a:pt x="0" y="126"/>
                    <a:pt x="0" y="281"/>
                  </a:cubicBezTo>
                  <a:cubicBezTo>
                    <a:pt x="0" y="436"/>
                    <a:pt x="126" y="562"/>
                    <a:pt x="281" y="562"/>
                  </a:cubicBezTo>
                  <a:cubicBezTo>
                    <a:pt x="436" y="562"/>
                    <a:pt x="562" y="436"/>
                    <a:pt x="562" y="281"/>
                  </a:cubicBezTo>
                  <a:cubicBezTo>
                    <a:pt x="562" y="126"/>
                    <a:pt x="436" y="0"/>
                    <a:pt x="281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1" name="Freeform 22"/>
            <p:cNvSpPr>
              <a:spLocks/>
            </p:cNvSpPr>
            <p:nvPr/>
          </p:nvSpPr>
          <p:spPr bwMode="auto">
            <a:xfrm>
              <a:off x="9763126" y="2747963"/>
              <a:ext cx="98425" cy="225425"/>
            </a:xfrm>
            <a:custGeom>
              <a:avLst/>
              <a:gdLst>
                <a:gd name="T0" fmla="*/ 0 w 33"/>
                <a:gd name="T1" fmla="*/ 0 h 76"/>
                <a:gd name="T2" fmla="*/ 0 w 33"/>
                <a:gd name="T3" fmla="*/ 76 h 76"/>
                <a:gd name="T4" fmla="*/ 24 w 33"/>
                <a:gd name="T5" fmla="*/ 63 h 76"/>
                <a:gd name="T6" fmla="*/ 33 w 33"/>
                <a:gd name="T7" fmla="*/ 37 h 76"/>
                <a:gd name="T8" fmla="*/ 26 w 33"/>
                <a:gd name="T9" fmla="*/ 14 h 76"/>
                <a:gd name="T10" fmla="*/ 0 w 33"/>
                <a:gd name="T11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33" h="76">
                  <a:moveTo>
                    <a:pt x="0" y="0"/>
                  </a:moveTo>
                  <a:cubicBezTo>
                    <a:pt x="0" y="76"/>
                    <a:pt x="0" y="76"/>
                    <a:pt x="0" y="76"/>
                  </a:cubicBezTo>
                  <a:cubicBezTo>
                    <a:pt x="10" y="74"/>
                    <a:pt x="18" y="70"/>
                    <a:pt x="24" y="63"/>
                  </a:cubicBezTo>
                  <a:cubicBezTo>
                    <a:pt x="30" y="55"/>
                    <a:pt x="33" y="47"/>
                    <a:pt x="33" y="37"/>
                  </a:cubicBezTo>
                  <a:cubicBezTo>
                    <a:pt x="33" y="28"/>
                    <a:pt x="31" y="21"/>
                    <a:pt x="26" y="14"/>
                  </a:cubicBezTo>
                  <a:cubicBezTo>
                    <a:pt x="20" y="8"/>
                    <a:pt x="12" y="3"/>
                    <a:pt x="0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8696980" y="2539748"/>
            <a:ext cx="327021" cy="300718"/>
            <a:chOff x="1322388" y="1843088"/>
            <a:chExt cx="1914525" cy="1760538"/>
          </a:xfrm>
          <a:solidFill>
            <a:schemeClr val="bg1"/>
          </a:solidFill>
        </p:grpSpPr>
        <p:sp>
          <p:nvSpPr>
            <p:cNvPr id="63" name="Freeform 5"/>
            <p:cNvSpPr>
              <a:spLocks/>
            </p:cNvSpPr>
            <p:nvPr/>
          </p:nvSpPr>
          <p:spPr bwMode="auto">
            <a:xfrm>
              <a:off x="1979613" y="3430588"/>
              <a:ext cx="598488" cy="173038"/>
            </a:xfrm>
            <a:custGeom>
              <a:avLst/>
              <a:gdLst>
                <a:gd name="T0" fmla="*/ 169 w 201"/>
                <a:gd name="T1" fmla="*/ 0 h 58"/>
                <a:gd name="T2" fmla="*/ 101 w 201"/>
                <a:gd name="T3" fmla="*/ 12 h 58"/>
                <a:gd name="T4" fmla="*/ 32 w 201"/>
                <a:gd name="T5" fmla="*/ 0 h 58"/>
                <a:gd name="T6" fmla="*/ 0 w 201"/>
                <a:gd name="T7" fmla="*/ 37 h 58"/>
                <a:gd name="T8" fmla="*/ 101 w 201"/>
                <a:gd name="T9" fmla="*/ 58 h 58"/>
                <a:gd name="T10" fmla="*/ 201 w 201"/>
                <a:gd name="T11" fmla="*/ 37 h 58"/>
                <a:gd name="T12" fmla="*/ 169 w 201"/>
                <a:gd name="T13" fmla="*/ 0 h 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1" h="58">
                  <a:moveTo>
                    <a:pt x="169" y="0"/>
                  </a:moveTo>
                  <a:cubicBezTo>
                    <a:pt x="148" y="8"/>
                    <a:pt x="125" y="12"/>
                    <a:pt x="101" y="12"/>
                  </a:cubicBezTo>
                  <a:cubicBezTo>
                    <a:pt x="77" y="12"/>
                    <a:pt x="54" y="8"/>
                    <a:pt x="32" y="0"/>
                  </a:cubicBezTo>
                  <a:cubicBezTo>
                    <a:pt x="24" y="14"/>
                    <a:pt x="13" y="27"/>
                    <a:pt x="0" y="37"/>
                  </a:cubicBezTo>
                  <a:cubicBezTo>
                    <a:pt x="31" y="51"/>
                    <a:pt x="65" y="58"/>
                    <a:pt x="101" y="58"/>
                  </a:cubicBezTo>
                  <a:cubicBezTo>
                    <a:pt x="136" y="58"/>
                    <a:pt x="170" y="51"/>
                    <a:pt x="201" y="37"/>
                  </a:cubicBezTo>
                  <a:cubicBezTo>
                    <a:pt x="188" y="27"/>
                    <a:pt x="178" y="14"/>
                    <a:pt x="169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4" name="Freeform 6"/>
            <p:cNvSpPr>
              <a:spLocks/>
            </p:cNvSpPr>
            <p:nvPr/>
          </p:nvSpPr>
          <p:spPr bwMode="auto">
            <a:xfrm>
              <a:off x="1530351" y="2243138"/>
              <a:ext cx="349250" cy="519113"/>
            </a:xfrm>
            <a:custGeom>
              <a:avLst/>
              <a:gdLst>
                <a:gd name="T0" fmla="*/ 117 w 117"/>
                <a:gd name="T1" fmla="*/ 46 h 174"/>
                <a:gd name="T2" fmla="*/ 101 w 117"/>
                <a:gd name="T3" fmla="*/ 0 h 174"/>
                <a:gd name="T4" fmla="*/ 0 w 117"/>
                <a:gd name="T5" fmla="*/ 174 h 174"/>
                <a:gd name="T6" fmla="*/ 48 w 117"/>
                <a:gd name="T7" fmla="*/ 165 h 174"/>
                <a:gd name="T8" fmla="*/ 117 w 117"/>
                <a:gd name="T9" fmla="*/ 46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117" y="46"/>
                  </a:moveTo>
                  <a:cubicBezTo>
                    <a:pt x="109" y="32"/>
                    <a:pt x="104" y="17"/>
                    <a:pt x="101" y="0"/>
                  </a:cubicBezTo>
                  <a:cubicBezTo>
                    <a:pt x="46" y="41"/>
                    <a:pt x="9" y="103"/>
                    <a:pt x="0" y="174"/>
                  </a:cubicBezTo>
                  <a:cubicBezTo>
                    <a:pt x="16" y="168"/>
                    <a:pt x="32" y="165"/>
                    <a:pt x="48" y="165"/>
                  </a:cubicBezTo>
                  <a:cubicBezTo>
                    <a:pt x="57" y="118"/>
                    <a:pt x="82" y="76"/>
                    <a:pt x="117" y="46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5" name="Freeform 7"/>
            <p:cNvSpPr>
              <a:spLocks/>
            </p:cNvSpPr>
            <p:nvPr/>
          </p:nvSpPr>
          <p:spPr bwMode="auto">
            <a:xfrm>
              <a:off x="2679701" y="2243138"/>
              <a:ext cx="347663" cy="519113"/>
            </a:xfrm>
            <a:custGeom>
              <a:avLst/>
              <a:gdLst>
                <a:gd name="T0" fmla="*/ 69 w 117"/>
                <a:gd name="T1" fmla="*/ 165 h 174"/>
                <a:gd name="T2" fmla="*/ 117 w 117"/>
                <a:gd name="T3" fmla="*/ 174 h 174"/>
                <a:gd name="T4" fmla="*/ 16 w 117"/>
                <a:gd name="T5" fmla="*/ 0 h 174"/>
                <a:gd name="T6" fmla="*/ 0 w 117"/>
                <a:gd name="T7" fmla="*/ 46 h 174"/>
                <a:gd name="T8" fmla="*/ 69 w 117"/>
                <a:gd name="T9" fmla="*/ 165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74">
                  <a:moveTo>
                    <a:pt x="69" y="165"/>
                  </a:moveTo>
                  <a:cubicBezTo>
                    <a:pt x="85" y="165"/>
                    <a:pt x="101" y="168"/>
                    <a:pt x="117" y="174"/>
                  </a:cubicBezTo>
                  <a:cubicBezTo>
                    <a:pt x="109" y="103"/>
                    <a:pt x="71" y="41"/>
                    <a:pt x="16" y="0"/>
                  </a:cubicBezTo>
                  <a:cubicBezTo>
                    <a:pt x="14" y="17"/>
                    <a:pt x="8" y="32"/>
                    <a:pt x="0" y="46"/>
                  </a:cubicBezTo>
                  <a:cubicBezTo>
                    <a:pt x="35" y="76"/>
                    <a:pt x="60" y="118"/>
                    <a:pt x="69" y="165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6" name="Oval 8"/>
            <p:cNvSpPr>
              <a:spLocks noChangeArrowheads="1"/>
            </p:cNvSpPr>
            <p:nvPr/>
          </p:nvSpPr>
          <p:spPr bwMode="auto">
            <a:xfrm>
              <a:off x="1958976" y="1843088"/>
              <a:ext cx="639763" cy="638175"/>
            </a:xfrm>
            <a:prstGeom prst="ellipse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7" name="Freeform 9"/>
            <p:cNvSpPr>
              <a:spLocks/>
            </p:cNvSpPr>
            <p:nvPr/>
          </p:nvSpPr>
          <p:spPr bwMode="auto">
            <a:xfrm>
              <a:off x="1322388" y="2871788"/>
              <a:ext cx="728663" cy="638175"/>
            </a:xfrm>
            <a:custGeom>
              <a:avLst/>
              <a:gdLst>
                <a:gd name="T0" fmla="*/ 69 w 245"/>
                <a:gd name="T1" fmla="*/ 14 h 214"/>
                <a:gd name="T2" fmla="*/ 30 w 245"/>
                <a:gd name="T3" fmla="*/ 161 h 214"/>
                <a:gd name="T4" fmla="*/ 123 w 245"/>
                <a:gd name="T5" fmla="*/ 214 h 214"/>
                <a:gd name="T6" fmla="*/ 176 w 245"/>
                <a:gd name="T7" fmla="*/ 200 h 214"/>
                <a:gd name="T8" fmla="*/ 215 w 245"/>
                <a:gd name="T9" fmla="*/ 53 h 214"/>
                <a:gd name="T10" fmla="*/ 122 w 245"/>
                <a:gd name="T11" fmla="*/ 0 h 214"/>
                <a:gd name="T12" fmla="*/ 69 w 245"/>
                <a:gd name="T13" fmla="*/ 14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69" y="14"/>
                  </a:moveTo>
                  <a:cubicBezTo>
                    <a:pt x="18" y="44"/>
                    <a:pt x="0" y="109"/>
                    <a:pt x="30" y="161"/>
                  </a:cubicBezTo>
                  <a:cubicBezTo>
                    <a:pt x="49" y="195"/>
                    <a:pt x="86" y="214"/>
                    <a:pt x="123" y="214"/>
                  </a:cubicBezTo>
                  <a:cubicBezTo>
                    <a:pt x="141" y="214"/>
                    <a:pt x="159" y="210"/>
                    <a:pt x="176" y="200"/>
                  </a:cubicBezTo>
                  <a:cubicBezTo>
                    <a:pt x="227" y="170"/>
                    <a:pt x="245" y="105"/>
                    <a:pt x="215" y="53"/>
                  </a:cubicBezTo>
                  <a:cubicBezTo>
                    <a:pt x="196" y="19"/>
                    <a:pt x="159" y="0"/>
                    <a:pt x="122" y="0"/>
                  </a:cubicBezTo>
                  <a:cubicBezTo>
                    <a:pt x="104" y="0"/>
                    <a:pt x="86" y="4"/>
                    <a:pt x="69" y="1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  <p:sp>
          <p:nvSpPr>
            <p:cNvPr id="68" name="Freeform 10"/>
            <p:cNvSpPr>
              <a:spLocks/>
            </p:cNvSpPr>
            <p:nvPr/>
          </p:nvSpPr>
          <p:spPr bwMode="auto">
            <a:xfrm>
              <a:off x="2506663" y="2871788"/>
              <a:ext cx="730250" cy="638175"/>
            </a:xfrm>
            <a:custGeom>
              <a:avLst/>
              <a:gdLst>
                <a:gd name="T0" fmla="*/ 30 w 245"/>
                <a:gd name="T1" fmla="*/ 53 h 214"/>
                <a:gd name="T2" fmla="*/ 69 w 245"/>
                <a:gd name="T3" fmla="*/ 200 h 214"/>
                <a:gd name="T4" fmla="*/ 123 w 245"/>
                <a:gd name="T5" fmla="*/ 214 h 214"/>
                <a:gd name="T6" fmla="*/ 216 w 245"/>
                <a:gd name="T7" fmla="*/ 161 h 214"/>
                <a:gd name="T8" fmla="*/ 176 w 245"/>
                <a:gd name="T9" fmla="*/ 14 h 214"/>
                <a:gd name="T10" fmla="*/ 123 w 245"/>
                <a:gd name="T11" fmla="*/ 0 h 214"/>
                <a:gd name="T12" fmla="*/ 30 w 245"/>
                <a:gd name="T13" fmla="*/ 53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45" h="214">
                  <a:moveTo>
                    <a:pt x="30" y="53"/>
                  </a:moveTo>
                  <a:cubicBezTo>
                    <a:pt x="0" y="105"/>
                    <a:pt x="18" y="170"/>
                    <a:pt x="69" y="200"/>
                  </a:cubicBezTo>
                  <a:cubicBezTo>
                    <a:pt x="86" y="210"/>
                    <a:pt x="104" y="214"/>
                    <a:pt x="123" y="214"/>
                  </a:cubicBezTo>
                  <a:cubicBezTo>
                    <a:pt x="160" y="214"/>
                    <a:pt x="196" y="195"/>
                    <a:pt x="216" y="161"/>
                  </a:cubicBezTo>
                  <a:cubicBezTo>
                    <a:pt x="245" y="109"/>
                    <a:pt x="228" y="44"/>
                    <a:pt x="176" y="14"/>
                  </a:cubicBezTo>
                  <a:cubicBezTo>
                    <a:pt x="159" y="4"/>
                    <a:pt x="141" y="0"/>
                    <a:pt x="123" y="0"/>
                  </a:cubicBezTo>
                  <a:cubicBezTo>
                    <a:pt x="86" y="0"/>
                    <a:pt x="50" y="19"/>
                    <a:pt x="30" y="5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69" name="Group 68"/>
          <p:cNvGrpSpPr/>
          <p:nvPr/>
        </p:nvGrpSpPr>
        <p:grpSpPr>
          <a:xfrm>
            <a:off x="8682337" y="1512497"/>
            <a:ext cx="338294" cy="336640"/>
            <a:chOff x="2244726" y="1033463"/>
            <a:chExt cx="2276475" cy="2265363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70" name="Freeform 69"/>
            <p:cNvSpPr>
              <a:spLocks/>
            </p:cNvSpPr>
            <p:nvPr/>
          </p:nvSpPr>
          <p:spPr bwMode="auto">
            <a:xfrm>
              <a:off x="4097338" y="2093913"/>
              <a:ext cx="423863" cy="153988"/>
            </a:xfrm>
            <a:custGeom>
              <a:avLst/>
              <a:gdLst>
                <a:gd name="T0" fmla="*/ 92 w 113"/>
                <a:gd name="T1" fmla="*/ 0 h 41"/>
                <a:gd name="T2" fmla="*/ 20 w 113"/>
                <a:gd name="T3" fmla="*/ 1 h 41"/>
                <a:gd name="T4" fmla="*/ 0 w 113"/>
                <a:gd name="T5" fmla="*/ 21 h 41"/>
                <a:gd name="T6" fmla="*/ 20 w 113"/>
                <a:gd name="T7" fmla="*/ 41 h 41"/>
                <a:gd name="T8" fmla="*/ 92 w 113"/>
                <a:gd name="T9" fmla="*/ 40 h 41"/>
                <a:gd name="T10" fmla="*/ 112 w 113"/>
                <a:gd name="T11" fmla="*/ 20 h 41"/>
                <a:gd name="T12" fmla="*/ 92 w 113"/>
                <a:gd name="T13" fmla="*/ 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1">
                  <a:moveTo>
                    <a:pt x="92" y="0"/>
                  </a:moveTo>
                  <a:cubicBezTo>
                    <a:pt x="20" y="1"/>
                    <a:pt x="20" y="1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0" y="32"/>
                    <a:pt x="9" y="41"/>
                    <a:pt x="20" y="41"/>
                  </a:cubicBezTo>
                  <a:cubicBezTo>
                    <a:pt x="92" y="40"/>
                    <a:pt x="92" y="40"/>
                    <a:pt x="92" y="40"/>
                  </a:cubicBezTo>
                  <a:cubicBezTo>
                    <a:pt x="104" y="40"/>
                    <a:pt x="113" y="31"/>
                    <a:pt x="112" y="20"/>
                  </a:cubicBezTo>
                  <a:cubicBezTo>
                    <a:pt x="112" y="9"/>
                    <a:pt x="103" y="0"/>
                    <a:pt x="92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1" name="Freeform 70"/>
            <p:cNvSpPr>
              <a:spLocks/>
            </p:cNvSpPr>
            <p:nvPr/>
          </p:nvSpPr>
          <p:spPr bwMode="auto">
            <a:xfrm>
              <a:off x="3856038" y="1333501"/>
              <a:ext cx="357188" cy="361950"/>
            </a:xfrm>
            <a:custGeom>
              <a:avLst/>
              <a:gdLst>
                <a:gd name="T0" fmla="*/ 36 w 95"/>
                <a:gd name="T1" fmla="*/ 88 h 96"/>
                <a:gd name="T2" fmla="*/ 87 w 95"/>
                <a:gd name="T3" fmla="*/ 37 h 96"/>
                <a:gd name="T4" fmla="*/ 87 w 95"/>
                <a:gd name="T5" fmla="*/ 8 h 96"/>
                <a:gd name="T6" fmla="*/ 58 w 95"/>
                <a:gd name="T7" fmla="*/ 8 h 96"/>
                <a:gd name="T8" fmla="*/ 8 w 95"/>
                <a:gd name="T9" fmla="*/ 60 h 96"/>
                <a:gd name="T10" fmla="*/ 8 w 95"/>
                <a:gd name="T11" fmla="*/ 88 h 96"/>
                <a:gd name="T12" fmla="*/ 36 w 95"/>
                <a:gd name="T13" fmla="*/ 88 h 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5" h="96">
                  <a:moveTo>
                    <a:pt x="36" y="88"/>
                  </a:moveTo>
                  <a:cubicBezTo>
                    <a:pt x="87" y="37"/>
                    <a:pt x="87" y="37"/>
                    <a:pt x="87" y="37"/>
                  </a:cubicBezTo>
                  <a:cubicBezTo>
                    <a:pt x="95" y="29"/>
                    <a:pt x="95" y="16"/>
                    <a:pt x="87" y="8"/>
                  </a:cubicBezTo>
                  <a:cubicBezTo>
                    <a:pt x="79" y="0"/>
                    <a:pt x="66" y="1"/>
                    <a:pt x="58" y="8"/>
                  </a:cubicBezTo>
                  <a:cubicBezTo>
                    <a:pt x="8" y="60"/>
                    <a:pt x="8" y="60"/>
                    <a:pt x="8" y="60"/>
                  </a:cubicBezTo>
                  <a:cubicBezTo>
                    <a:pt x="0" y="68"/>
                    <a:pt x="0" y="80"/>
                    <a:pt x="8" y="88"/>
                  </a:cubicBezTo>
                  <a:cubicBezTo>
                    <a:pt x="16" y="96"/>
                    <a:pt x="28" y="96"/>
                    <a:pt x="36" y="8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2" name="Freeform 71"/>
            <p:cNvSpPr>
              <a:spLocks/>
            </p:cNvSpPr>
            <p:nvPr/>
          </p:nvSpPr>
          <p:spPr bwMode="auto">
            <a:xfrm>
              <a:off x="3308351" y="1033463"/>
              <a:ext cx="153988" cy="423863"/>
            </a:xfrm>
            <a:custGeom>
              <a:avLst/>
              <a:gdLst>
                <a:gd name="T0" fmla="*/ 21 w 41"/>
                <a:gd name="T1" fmla="*/ 113 h 113"/>
                <a:gd name="T2" fmla="*/ 41 w 41"/>
                <a:gd name="T3" fmla="*/ 93 h 113"/>
                <a:gd name="T4" fmla="*/ 41 w 41"/>
                <a:gd name="T5" fmla="*/ 21 h 113"/>
                <a:gd name="T6" fmla="*/ 20 w 41"/>
                <a:gd name="T7" fmla="*/ 1 h 113"/>
                <a:gd name="T8" fmla="*/ 0 w 41"/>
                <a:gd name="T9" fmla="*/ 21 h 113"/>
                <a:gd name="T10" fmla="*/ 1 w 41"/>
                <a:gd name="T11" fmla="*/ 93 h 113"/>
                <a:gd name="T12" fmla="*/ 21 w 41"/>
                <a:gd name="T13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13">
                  <a:moveTo>
                    <a:pt x="21" y="113"/>
                  </a:moveTo>
                  <a:cubicBezTo>
                    <a:pt x="32" y="113"/>
                    <a:pt x="41" y="104"/>
                    <a:pt x="41" y="93"/>
                  </a:cubicBezTo>
                  <a:cubicBezTo>
                    <a:pt x="41" y="21"/>
                    <a:pt x="41" y="21"/>
                    <a:pt x="41" y="21"/>
                  </a:cubicBezTo>
                  <a:cubicBezTo>
                    <a:pt x="41" y="9"/>
                    <a:pt x="32" y="0"/>
                    <a:pt x="20" y="1"/>
                  </a:cubicBezTo>
                  <a:cubicBezTo>
                    <a:pt x="9" y="1"/>
                    <a:pt x="0" y="10"/>
                    <a:pt x="0" y="21"/>
                  </a:cubicBezTo>
                  <a:cubicBezTo>
                    <a:pt x="1" y="93"/>
                    <a:pt x="1" y="93"/>
                    <a:pt x="1" y="93"/>
                  </a:cubicBezTo>
                  <a:cubicBezTo>
                    <a:pt x="1" y="104"/>
                    <a:pt x="10" y="113"/>
                    <a:pt x="21" y="11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3" name="Freeform 72"/>
            <p:cNvSpPr>
              <a:spLocks/>
            </p:cNvSpPr>
            <p:nvPr/>
          </p:nvSpPr>
          <p:spPr bwMode="auto">
            <a:xfrm>
              <a:off x="2557463" y="1338263"/>
              <a:ext cx="360363" cy="357188"/>
            </a:xfrm>
            <a:custGeom>
              <a:avLst/>
              <a:gdLst>
                <a:gd name="T0" fmla="*/ 60 w 96"/>
                <a:gd name="T1" fmla="*/ 87 h 95"/>
                <a:gd name="T2" fmla="*/ 88 w 96"/>
                <a:gd name="T3" fmla="*/ 87 h 95"/>
                <a:gd name="T4" fmla="*/ 88 w 96"/>
                <a:gd name="T5" fmla="*/ 58 h 95"/>
                <a:gd name="T6" fmla="*/ 36 w 96"/>
                <a:gd name="T7" fmla="*/ 8 h 95"/>
                <a:gd name="T8" fmla="*/ 8 w 96"/>
                <a:gd name="T9" fmla="*/ 8 h 95"/>
                <a:gd name="T10" fmla="*/ 8 w 96"/>
                <a:gd name="T11" fmla="*/ 36 h 95"/>
                <a:gd name="T12" fmla="*/ 60 w 96"/>
                <a:gd name="T13" fmla="*/ 87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7"/>
                  </a:moveTo>
                  <a:cubicBezTo>
                    <a:pt x="67" y="95"/>
                    <a:pt x="80" y="94"/>
                    <a:pt x="88" y="87"/>
                  </a:cubicBezTo>
                  <a:cubicBezTo>
                    <a:pt x="96" y="79"/>
                    <a:pt x="96" y="66"/>
                    <a:pt x="88" y="58"/>
                  </a:cubicBezTo>
                  <a:cubicBezTo>
                    <a:pt x="36" y="8"/>
                    <a:pt x="36" y="8"/>
                    <a:pt x="36" y="8"/>
                  </a:cubicBezTo>
                  <a:cubicBezTo>
                    <a:pt x="28" y="0"/>
                    <a:pt x="16" y="0"/>
                    <a:pt x="8" y="8"/>
                  </a:cubicBezTo>
                  <a:cubicBezTo>
                    <a:pt x="0" y="16"/>
                    <a:pt x="0" y="29"/>
                    <a:pt x="8" y="36"/>
                  </a:cubicBezTo>
                  <a:lnTo>
                    <a:pt x="60" y="8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4" name="Freeform 73"/>
            <p:cNvSpPr>
              <a:spLocks/>
            </p:cNvSpPr>
            <p:nvPr/>
          </p:nvSpPr>
          <p:spPr bwMode="auto">
            <a:xfrm>
              <a:off x="2244726" y="2089151"/>
              <a:ext cx="425450" cy="161925"/>
            </a:xfrm>
            <a:custGeom>
              <a:avLst/>
              <a:gdLst>
                <a:gd name="T0" fmla="*/ 113 w 113"/>
                <a:gd name="T1" fmla="*/ 23 h 43"/>
                <a:gd name="T2" fmla="*/ 94 w 113"/>
                <a:gd name="T3" fmla="*/ 2 h 43"/>
                <a:gd name="T4" fmla="*/ 21 w 113"/>
                <a:gd name="T5" fmla="*/ 0 h 43"/>
                <a:gd name="T6" fmla="*/ 1 w 113"/>
                <a:gd name="T7" fmla="*/ 20 h 43"/>
                <a:gd name="T8" fmla="*/ 20 w 113"/>
                <a:gd name="T9" fmla="*/ 40 h 43"/>
                <a:gd name="T10" fmla="*/ 92 w 113"/>
                <a:gd name="T11" fmla="*/ 43 h 43"/>
                <a:gd name="T12" fmla="*/ 113 w 113"/>
                <a:gd name="T13" fmla="*/ 23 h 4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3" h="43">
                  <a:moveTo>
                    <a:pt x="113" y="23"/>
                  </a:moveTo>
                  <a:cubicBezTo>
                    <a:pt x="113" y="12"/>
                    <a:pt x="105" y="3"/>
                    <a:pt x="94" y="2"/>
                  </a:cubicBezTo>
                  <a:cubicBezTo>
                    <a:pt x="21" y="0"/>
                    <a:pt x="21" y="0"/>
                    <a:pt x="21" y="0"/>
                  </a:cubicBezTo>
                  <a:cubicBezTo>
                    <a:pt x="10" y="0"/>
                    <a:pt x="1" y="9"/>
                    <a:pt x="1" y="20"/>
                  </a:cubicBezTo>
                  <a:cubicBezTo>
                    <a:pt x="0" y="31"/>
                    <a:pt x="9" y="40"/>
                    <a:pt x="20" y="40"/>
                  </a:cubicBezTo>
                  <a:cubicBezTo>
                    <a:pt x="92" y="43"/>
                    <a:pt x="92" y="43"/>
                    <a:pt x="92" y="43"/>
                  </a:cubicBezTo>
                  <a:cubicBezTo>
                    <a:pt x="103" y="43"/>
                    <a:pt x="113" y="34"/>
                    <a:pt x="113" y="23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5" name="Freeform 74"/>
            <p:cNvSpPr>
              <a:spLocks/>
            </p:cNvSpPr>
            <p:nvPr/>
          </p:nvSpPr>
          <p:spPr bwMode="auto">
            <a:xfrm>
              <a:off x="2557463" y="2641601"/>
              <a:ext cx="360363" cy="357188"/>
            </a:xfrm>
            <a:custGeom>
              <a:avLst/>
              <a:gdLst>
                <a:gd name="T0" fmla="*/ 60 w 96"/>
                <a:gd name="T1" fmla="*/ 8 h 95"/>
                <a:gd name="T2" fmla="*/ 8 w 96"/>
                <a:gd name="T3" fmla="*/ 58 h 95"/>
                <a:gd name="T4" fmla="*/ 8 w 96"/>
                <a:gd name="T5" fmla="*/ 87 h 95"/>
                <a:gd name="T6" fmla="*/ 37 w 96"/>
                <a:gd name="T7" fmla="*/ 87 h 95"/>
                <a:gd name="T8" fmla="*/ 88 w 96"/>
                <a:gd name="T9" fmla="*/ 37 h 95"/>
                <a:gd name="T10" fmla="*/ 89 w 96"/>
                <a:gd name="T11" fmla="*/ 8 h 95"/>
                <a:gd name="T12" fmla="*/ 60 w 96"/>
                <a:gd name="T13" fmla="*/ 8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6" h="95">
                  <a:moveTo>
                    <a:pt x="60" y="8"/>
                  </a:moveTo>
                  <a:cubicBezTo>
                    <a:pt x="8" y="58"/>
                    <a:pt x="8" y="58"/>
                    <a:pt x="8" y="58"/>
                  </a:cubicBezTo>
                  <a:cubicBezTo>
                    <a:pt x="1" y="66"/>
                    <a:pt x="0" y="79"/>
                    <a:pt x="8" y="87"/>
                  </a:cubicBezTo>
                  <a:cubicBezTo>
                    <a:pt x="16" y="95"/>
                    <a:pt x="29" y="95"/>
                    <a:pt x="37" y="87"/>
                  </a:cubicBezTo>
                  <a:cubicBezTo>
                    <a:pt x="88" y="37"/>
                    <a:pt x="88" y="37"/>
                    <a:pt x="88" y="37"/>
                  </a:cubicBezTo>
                  <a:cubicBezTo>
                    <a:pt x="96" y="29"/>
                    <a:pt x="96" y="16"/>
                    <a:pt x="89" y="8"/>
                  </a:cubicBezTo>
                  <a:cubicBezTo>
                    <a:pt x="81" y="0"/>
                    <a:pt x="68" y="0"/>
                    <a:pt x="60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6" name="Freeform 75"/>
            <p:cNvSpPr>
              <a:spLocks/>
            </p:cNvSpPr>
            <p:nvPr/>
          </p:nvSpPr>
          <p:spPr bwMode="auto">
            <a:xfrm>
              <a:off x="3856038" y="2638426"/>
              <a:ext cx="354013" cy="363538"/>
            </a:xfrm>
            <a:custGeom>
              <a:avLst/>
              <a:gdLst>
                <a:gd name="T0" fmla="*/ 37 w 94"/>
                <a:gd name="T1" fmla="*/ 8 h 97"/>
                <a:gd name="T2" fmla="*/ 8 w 94"/>
                <a:gd name="T3" fmla="*/ 7 h 97"/>
                <a:gd name="T4" fmla="*/ 7 w 94"/>
                <a:gd name="T5" fmla="*/ 36 h 97"/>
                <a:gd name="T6" fmla="*/ 57 w 94"/>
                <a:gd name="T7" fmla="*/ 89 h 97"/>
                <a:gd name="T8" fmla="*/ 85 w 94"/>
                <a:gd name="T9" fmla="*/ 90 h 97"/>
                <a:gd name="T10" fmla="*/ 86 w 94"/>
                <a:gd name="T11" fmla="*/ 61 h 97"/>
                <a:gd name="T12" fmla="*/ 37 w 94"/>
                <a:gd name="T13" fmla="*/ 8 h 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94" h="97">
                  <a:moveTo>
                    <a:pt x="37" y="8"/>
                  </a:moveTo>
                  <a:cubicBezTo>
                    <a:pt x="29" y="0"/>
                    <a:pt x="16" y="0"/>
                    <a:pt x="8" y="7"/>
                  </a:cubicBezTo>
                  <a:cubicBezTo>
                    <a:pt x="0" y="15"/>
                    <a:pt x="0" y="28"/>
                    <a:pt x="7" y="36"/>
                  </a:cubicBezTo>
                  <a:cubicBezTo>
                    <a:pt x="57" y="89"/>
                    <a:pt x="57" y="89"/>
                    <a:pt x="57" y="89"/>
                  </a:cubicBezTo>
                  <a:cubicBezTo>
                    <a:pt x="64" y="97"/>
                    <a:pt x="77" y="97"/>
                    <a:pt x="85" y="90"/>
                  </a:cubicBezTo>
                  <a:cubicBezTo>
                    <a:pt x="93" y="82"/>
                    <a:pt x="94" y="69"/>
                    <a:pt x="86" y="61"/>
                  </a:cubicBezTo>
                  <a:lnTo>
                    <a:pt x="37" y="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7" name="Freeform 76"/>
            <p:cNvSpPr>
              <a:spLocks/>
            </p:cNvSpPr>
            <p:nvPr/>
          </p:nvSpPr>
          <p:spPr bwMode="auto">
            <a:xfrm>
              <a:off x="2819401" y="1646238"/>
              <a:ext cx="1077913" cy="1228725"/>
            </a:xfrm>
            <a:custGeom>
              <a:avLst/>
              <a:gdLst>
                <a:gd name="T0" fmla="*/ 90 w 287"/>
                <a:gd name="T1" fmla="*/ 327 h 327"/>
                <a:gd name="T2" fmla="*/ 203 w 287"/>
                <a:gd name="T3" fmla="*/ 327 h 327"/>
                <a:gd name="T4" fmla="*/ 217 w 287"/>
                <a:gd name="T5" fmla="*/ 315 h 327"/>
                <a:gd name="T6" fmla="*/ 285 w 287"/>
                <a:gd name="T7" fmla="*/ 143 h 327"/>
                <a:gd name="T8" fmla="*/ 157 w 287"/>
                <a:gd name="T9" fmla="*/ 4 h 327"/>
                <a:gd name="T10" fmla="*/ 20 w 287"/>
                <a:gd name="T11" fmla="*/ 100 h 327"/>
                <a:gd name="T12" fmla="*/ 64 w 287"/>
                <a:gd name="T13" fmla="*/ 256 h 327"/>
                <a:gd name="T14" fmla="*/ 80 w 287"/>
                <a:gd name="T15" fmla="*/ 306 h 327"/>
                <a:gd name="T16" fmla="*/ 81 w 287"/>
                <a:gd name="T17" fmla="*/ 316 h 327"/>
                <a:gd name="T18" fmla="*/ 90 w 287"/>
                <a:gd name="T19" fmla="*/ 327 h 3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287" h="327">
                  <a:moveTo>
                    <a:pt x="90" y="327"/>
                  </a:moveTo>
                  <a:cubicBezTo>
                    <a:pt x="90" y="327"/>
                    <a:pt x="189" y="327"/>
                    <a:pt x="203" y="327"/>
                  </a:cubicBezTo>
                  <a:cubicBezTo>
                    <a:pt x="217" y="327"/>
                    <a:pt x="217" y="315"/>
                    <a:pt x="217" y="315"/>
                  </a:cubicBezTo>
                  <a:cubicBezTo>
                    <a:pt x="213" y="248"/>
                    <a:pt x="283" y="247"/>
                    <a:pt x="285" y="143"/>
                  </a:cubicBezTo>
                  <a:cubicBezTo>
                    <a:pt x="287" y="40"/>
                    <a:pt x="198" y="8"/>
                    <a:pt x="157" y="4"/>
                  </a:cubicBezTo>
                  <a:cubicBezTo>
                    <a:pt x="116" y="0"/>
                    <a:pt x="40" y="28"/>
                    <a:pt x="20" y="100"/>
                  </a:cubicBezTo>
                  <a:cubicBezTo>
                    <a:pt x="0" y="173"/>
                    <a:pt x="45" y="228"/>
                    <a:pt x="64" y="256"/>
                  </a:cubicBezTo>
                  <a:cubicBezTo>
                    <a:pt x="82" y="283"/>
                    <a:pt x="80" y="306"/>
                    <a:pt x="80" y="306"/>
                  </a:cubicBezTo>
                  <a:cubicBezTo>
                    <a:pt x="80" y="306"/>
                    <a:pt x="81" y="308"/>
                    <a:pt x="81" y="316"/>
                  </a:cubicBezTo>
                  <a:cubicBezTo>
                    <a:pt x="81" y="324"/>
                    <a:pt x="90" y="327"/>
                    <a:pt x="90" y="327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  <p:sp>
          <p:nvSpPr>
            <p:cNvPr id="78" name="Freeform 77"/>
            <p:cNvSpPr>
              <a:spLocks/>
            </p:cNvSpPr>
            <p:nvPr/>
          </p:nvSpPr>
          <p:spPr bwMode="auto">
            <a:xfrm>
              <a:off x="3127376" y="2949576"/>
              <a:ext cx="511175" cy="349250"/>
            </a:xfrm>
            <a:custGeom>
              <a:avLst/>
              <a:gdLst>
                <a:gd name="T0" fmla="*/ 125 w 136"/>
                <a:gd name="T1" fmla="*/ 0 h 93"/>
                <a:gd name="T2" fmla="*/ 11 w 136"/>
                <a:gd name="T3" fmla="*/ 0 h 93"/>
                <a:gd name="T4" fmla="*/ 0 w 136"/>
                <a:gd name="T5" fmla="*/ 11 h 93"/>
                <a:gd name="T6" fmla="*/ 0 w 136"/>
                <a:gd name="T7" fmla="*/ 59 h 93"/>
                <a:gd name="T8" fmla="*/ 11 w 136"/>
                <a:gd name="T9" fmla="*/ 69 h 93"/>
                <a:gd name="T10" fmla="*/ 27 w 136"/>
                <a:gd name="T11" fmla="*/ 69 h 93"/>
                <a:gd name="T12" fmla="*/ 37 w 136"/>
                <a:gd name="T13" fmla="*/ 93 h 93"/>
                <a:gd name="T14" fmla="*/ 99 w 136"/>
                <a:gd name="T15" fmla="*/ 93 h 93"/>
                <a:gd name="T16" fmla="*/ 110 w 136"/>
                <a:gd name="T17" fmla="*/ 69 h 93"/>
                <a:gd name="T18" fmla="*/ 125 w 136"/>
                <a:gd name="T19" fmla="*/ 69 h 93"/>
                <a:gd name="T20" fmla="*/ 136 w 136"/>
                <a:gd name="T21" fmla="*/ 59 h 93"/>
                <a:gd name="T22" fmla="*/ 136 w 136"/>
                <a:gd name="T23" fmla="*/ 11 h 93"/>
                <a:gd name="T24" fmla="*/ 125 w 136"/>
                <a:gd name="T25" fmla="*/ 0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6" h="93">
                  <a:moveTo>
                    <a:pt x="125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59"/>
                    <a:pt x="0" y="59"/>
                    <a:pt x="0" y="59"/>
                  </a:cubicBezTo>
                  <a:cubicBezTo>
                    <a:pt x="0" y="65"/>
                    <a:pt x="5" y="69"/>
                    <a:pt x="11" y="69"/>
                  </a:cubicBezTo>
                  <a:cubicBezTo>
                    <a:pt x="27" y="69"/>
                    <a:pt x="27" y="69"/>
                    <a:pt x="27" y="69"/>
                  </a:cubicBezTo>
                  <a:cubicBezTo>
                    <a:pt x="27" y="78"/>
                    <a:pt x="31" y="86"/>
                    <a:pt x="37" y="93"/>
                  </a:cubicBezTo>
                  <a:cubicBezTo>
                    <a:pt x="99" y="93"/>
                    <a:pt x="99" y="93"/>
                    <a:pt x="99" y="93"/>
                  </a:cubicBezTo>
                  <a:cubicBezTo>
                    <a:pt x="105" y="86"/>
                    <a:pt x="109" y="78"/>
                    <a:pt x="110" y="69"/>
                  </a:cubicBezTo>
                  <a:cubicBezTo>
                    <a:pt x="125" y="69"/>
                    <a:pt x="125" y="69"/>
                    <a:pt x="125" y="69"/>
                  </a:cubicBezTo>
                  <a:cubicBezTo>
                    <a:pt x="131" y="69"/>
                    <a:pt x="136" y="65"/>
                    <a:pt x="136" y="59"/>
                  </a:cubicBezTo>
                  <a:cubicBezTo>
                    <a:pt x="136" y="11"/>
                    <a:pt x="136" y="11"/>
                    <a:pt x="136" y="11"/>
                  </a:cubicBezTo>
                  <a:cubicBezTo>
                    <a:pt x="136" y="5"/>
                    <a:pt x="131" y="0"/>
                    <a:pt x="125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IN">
                <a:solidFill>
                  <a:schemeClr val="bg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488370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-10015"/>
            <a:ext cx="12185651" cy="6868015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UY" sz="2398" b="1" dirty="0">
              <a:solidFill>
                <a:prstClr val="white"/>
              </a:solidFill>
            </a:endParaRPr>
          </a:p>
        </p:txBody>
      </p:sp>
      <p:sp>
        <p:nvSpPr>
          <p:cNvPr id="14" name="Rounded Rectangle 13">
            <a:hlinkClick r:id="rId3"/>
          </p:cNvPr>
          <p:cNvSpPr/>
          <p:nvPr/>
        </p:nvSpPr>
        <p:spPr>
          <a:xfrm>
            <a:off x="7465298" y="4650414"/>
            <a:ext cx="2838343" cy="609282"/>
          </a:xfrm>
          <a:prstGeom prst="roundRect">
            <a:avLst/>
          </a:prstGeom>
          <a:solidFill>
            <a:srgbClr val="F7941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398" b="1" dirty="0">
                <a:solidFill>
                  <a:prstClr val="white"/>
                </a:solidFill>
              </a:rPr>
              <a:t>SUBSCRIBE NOW</a:t>
            </a:r>
            <a:endParaRPr lang="es-UY" sz="2398" b="1" dirty="0">
              <a:solidFill>
                <a:prstClr val="white"/>
              </a:solidFill>
            </a:endParaRPr>
          </a:p>
        </p:txBody>
      </p:sp>
      <p:sp>
        <p:nvSpPr>
          <p:cNvPr id="17" name="Freeform 19"/>
          <p:cNvSpPr>
            <a:spLocks noChangeAspect="1" noEditPoints="1"/>
          </p:cNvSpPr>
          <p:nvPr/>
        </p:nvSpPr>
        <p:spPr bwMode="auto">
          <a:xfrm rot="7401880">
            <a:off x="10476378" y="4034684"/>
            <a:ext cx="1843715" cy="742564"/>
          </a:xfrm>
          <a:custGeom>
            <a:avLst/>
            <a:gdLst>
              <a:gd name="T0" fmla="*/ 715 w 868"/>
              <a:gd name="T1" fmla="*/ 128 h 351"/>
              <a:gd name="T2" fmla="*/ 363 w 868"/>
              <a:gd name="T3" fmla="*/ 50 h 351"/>
              <a:gd name="T4" fmla="*/ 226 w 868"/>
              <a:gd name="T5" fmla="*/ 94 h 351"/>
              <a:gd name="T6" fmla="*/ 155 w 868"/>
              <a:gd name="T7" fmla="*/ 112 h 351"/>
              <a:gd name="T8" fmla="*/ 111 w 868"/>
              <a:gd name="T9" fmla="*/ 138 h 351"/>
              <a:gd name="T10" fmla="*/ 85 w 868"/>
              <a:gd name="T11" fmla="*/ 163 h 351"/>
              <a:gd name="T12" fmla="*/ 104 w 868"/>
              <a:gd name="T13" fmla="*/ 185 h 351"/>
              <a:gd name="T14" fmla="*/ 69 w 868"/>
              <a:gd name="T15" fmla="*/ 174 h 351"/>
              <a:gd name="T16" fmla="*/ 92 w 868"/>
              <a:gd name="T17" fmla="*/ 203 h 351"/>
              <a:gd name="T18" fmla="*/ 66 w 868"/>
              <a:gd name="T19" fmla="*/ 192 h 351"/>
              <a:gd name="T20" fmla="*/ 75 w 868"/>
              <a:gd name="T21" fmla="*/ 207 h 351"/>
              <a:gd name="T22" fmla="*/ 72 w 868"/>
              <a:gd name="T23" fmla="*/ 224 h 351"/>
              <a:gd name="T24" fmla="*/ 64 w 868"/>
              <a:gd name="T25" fmla="*/ 228 h 351"/>
              <a:gd name="T26" fmla="*/ 29 w 868"/>
              <a:gd name="T27" fmla="*/ 217 h 351"/>
              <a:gd name="T28" fmla="*/ 31 w 868"/>
              <a:gd name="T29" fmla="*/ 228 h 351"/>
              <a:gd name="T30" fmla="*/ 53 w 868"/>
              <a:gd name="T31" fmla="*/ 253 h 351"/>
              <a:gd name="T32" fmla="*/ 36 w 868"/>
              <a:gd name="T33" fmla="*/ 257 h 351"/>
              <a:gd name="T34" fmla="*/ 774 w 868"/>
              <a:gd name="T35" fmla="*/ 258 h 351"/>
              <a:gd name="T36" fmla="*/ 640 w 868"/>
              <a:gd name="T37" fmla="*/ 136 h 351"/>
              <a:gd name="T38" fmla="*/ 376 w 868"/>
              <a:gd name="T39" fmla="*/ 47 h 351"/>
              <a:gd name="T40" fmla="*/ 235 w 868"/>
              <a:gd name="T41" fmla="*/ 76 h 351"/>
              <a:gd name="T42" fmla="*/ 221 w 868"/>
              <a:gd name="T43" fmla="*/ 70 h 351"/>
              <a:gd name="T44" fmla="*/ 180 w 868"/>
              <a:gd name="T45" fmla="*/ 89 h 351"/>
              <a:gd name="T46" fmla="*/ 168 w 868"/>
              <a:gd name="T47" fmla="*/ 110 h 351"/>
              <a:gd name="T48" fmla="*/ 140 w 868"/>
              <a:gd name="T49" fmla="*/ 145 h 351"/>
              <a:gd name="T50" fmla="*/ 81 w 868"/>
              <a:gd name="T51" fmla="*/ 192 h 351"/>
              <a:gd name="T52" fmla="*/ 126 w 868"/>
              <a:gd name="T53" fmla="*/ 134 h 351"/>
              <a:gd name="T54" fmla="*/ 253 w 868"/>
              <a:gd name="T55" fmla="*/ 36 h 351"/>
              <a:gd name="T56" fmla="*/ 399 w 868"/>
              <a:gd name="T57" fmla="*/ 2 h 351"/>
              <a:gd name="T58" fmla="*/ 510 w 868"/>
              <a:gd name="T59" fmla="*/ 14 h 351"/>
              <a:gd name="T60" fmla="*/ 732 w 868"/>
              <a:gd name="T61" fmla="*/ 145 h 351"/>
              <a:gd name="T62" fmla="*/ 794 w 868"/>
              <a:gd name="T63" fmla="*/ 260 h 351"/>
              <a:gd name="T64" fmla="*/ 787 w 868"/>
              <a:gd name="T65" fmla="*/ 222 h 351"/>
              <a:gd name="T66" fmla="*/ 721 w 868"/>
              <a:gd name="T67" fmla="*/ 150 h 351"/>
              <a:gd name="T68" fmla="*/ 533 w 868"/>
              <a:gd name="T69" fmla="*/ 22 h 351"/>
              <a:gd name="T70" fmla="*/ 380 w 868"/>
              <a:gd name="T71" fmla="*/ 47 h 351"/>
              <a:gd name="T72" fmla="*/ 307 w 868"/>
              <a:gd name="T73" fmla="*/ 53 h 351"/>
              <a:gd name="T74" fmla="*/ 281 w 868"/>
              <a:gd name="T75" fmla="*/ 47 h 351"/>
              <a:gd name="T76" fmla="*/ 242 w 868"/>
              <a:gd name="T77" fmla="*/ 43 h 351"/>
              <a:gd name="T78" fmla="*/ 222 w 868"/>
              <a:gd name="T79" fmla="*/ 51 h 351"/>
              <a:gd name="T80" fmla="*/ 197 w 868"/>
              <a:gd name="T81" fmla="*/ 73 h 351"/>
              <a:gd name="T82" fmla="*/ 164 w 868"/>
              <a:gd name="T83" fmla="*/ 99 h 351"/>
              <a:gd name="T84" fmla="*/ 142 w 868"/>
              <a:gd name="T85" fmla="*/ 117 h 351"/>
              <a:gd name="T86" fmla="*/ 141 w 868"/>
              <a:gd name="T87" fmla="*/ 138 h 351"/>
              <a:gd name="T88" fmla="*/ 124 w 868"/>
              <a:gd name="T89" fmla="*/ 129 h 351"/>
              <a:gd name="T90" fmla="*/ 113 w 868"/>
              <a:gd name="T91" fmla="*/ 142 h 351"/>
              <a:gd name="T92" fmla="*/ 337 w 868"/>
              <a:gd name="T93" fmla="*/ 9 h 351"/>
              <a:gd name="T94" fmla="*/ 168 w 868"/>
              <a:gd name="T95" fmla="*/ 125 h 351"/>
              <a:gd name="T96" fmla="*/ 197 w 868"/>
              <a:gd name="T97" fmla="*/ 105 h 351"/>
              <a:gd name="T98" fmla="*/ 131 w 868"/>
              <a:gd name="T99" fmla="*/ 159 h 351"/>
              <a:gd name="T100" fmla="*/ 88 w 868"/>
              <a:gd name="T101" fmla="*/ 171 h 351"/>
              <a:gd name="T102" fmla="*/ 85 w 868"/>
              <a:gd name="T103" fmla="*/ 191 h 351"/>
              <a:gd name="T104" fmla="*/ 79 w 868"/>
              <a:gd name="T105" fmla="*/ 215 h 351"/>
              <a:gd name="T106" fmla="*/ 48 w 868"/>
              <a:gd name="T107" fmla="*/ 193 h 351"/>
              <a:gd name="T108" fmla="*/ 64 w 868"/>
              <a:gd name="T109" fmla="*/ 238 h 351"/>
              <a:gd name="T110" fmla="*/ 17 w 868"/>
              <a:gd name="T111" fmla="*/ 235 h 351"/>
              <a:gd name="T112" fmla="*/ 87 w 868"/>
              <a:gd name="T113" fmla="*/ 158 h 351"/>
              <a:gd name="T114" fmla="*/ 865 w 868"/>
              <a:gd name="T115" fmla="*/ 172 h 351"/>
              <a:gd name="T116" fmla="*/ 859 w 868"/>
              <a:gd name="T117" fmla="*/ 117 h 351"/>
              <a:gd name="T118" fmla="*/ 782 w 868"/>
              <a:gd name="T119" fmla="*/ 277 h 351"/>
              <a:gd name="T120" fmla="*/ 841 w 868"/>
              <a:gd name="T121" fmla="*/ 164 h 351"/>
              <a:gd name="T122" fmla="*/ 861 w 868"/>
              <a:gd name="T123" fmla="*/ 201 h 351"/>
              <a:gd name="T124" fmla="*/ 666 w 868"/>
              <a:gd name="T125" fmla="*/ 296 h 35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868" h="351">
                <a:moveTo>
                  <a:pt x="813" y="278"/>
                </a:moveTo>
                <a:cubicBezTo>
                  <a:pt x="812" y="276"/>
                  <a:pt x="811" y="275"/>
                  <a:pt x="812" y="275"/>
                </a:cubicBezTo>
                <a:cubicBezTo>
                  <a:pt x="813" y="277"/>
                  <a:pt x="813" y="278"/>
                  <a:pt x="813" y="278"/>
                </a:cubicBezTo>
                <a:close/>
                <a:moveTo>
                  <a:pt x="812" y="266"/>
                </a:moveTo>
                <a:cubicBezTo>
                  <a:pt x="813" y="269"/>
                  <a:pt x="814" y="269"/>
                  <a:pt x="814" y="271"/>
                </a:cubicBezTo>
                <a:cubicBezTo>
                  <a:pt x="813" y="267"/>
                  <a:pt x="813" y="271"/>
                  <a:pt x="813" y="270"/>
                </a:cubicBezTo>
                <a:cubicBezTo>
                  <a:pt x="815" y="276"/>
                  <a:pt x="814" y="270"/>
                  <a:pt x="815" y="272"/>
                </a:cubicBezTo>
                <a:cubicBezTo>
                  <a:pt x="814" y="268"/>
                  <a:pt x="813" y="267"/>
                  <a:pt x="812" y="266"/>
                </a:cubicBezTo>
                <a:close/>
                <a:moveTo>
                  <a:pt x="781" y="282"/>
                </a:moveTo>
                <a:cubicBezTo>
                  <a:pt x="782" y="285"/>
                  <a:pt x="783" y="285"/>
                  <a:pt x="784" y="284"/>
                </a:cubicBezTo>
                <a:cubicBezTo>
                  <a:pt x="782" y="282"/>
                  <a:pt x="782" y="282"/>
                  <a:pt x="781" y="282"/>
                </a:cubicBezTo>
                <a:close/>
                <a:moveTo>
                  <a:pt x="798" y="267"/>
                </a:moveTo>
                <a:cubicBezTo>
                  <a:pt x="798" y="268"/>
                  <a:pt x="801" y="272"/>
                  <a:pt x="801" y="272"/>
                </a:cubicBezTo>
                <a:cubicBezTo>
                  <a:pt x="801" y="269"/>
                  <a:pt x="799" y="267"/>
                  <a:pt x="798" y="267"/>
                </a:cubicBezTo>
                <a:close/>
                <a:moveTo>
                  <a:pt x="791" y="270"/>
                </a:moveTo>
                <a:cubicBezTo>
                  <a:pt x="791" y="272"/>
                  <a:pt x="793" y="275"/>
                  <a:pt x="793" y="276"/>
                </a:cubicBezTo>
                <a:cubicBezTo>
                  <a:pt x="793" y="274"/>
                  <a:pt x="791" y="271"/>
                  <a:pt x="791" y="270"/>
                </a:cubicBezTo>
                <a:close/>
                <a:moveTo>
                  <a:pt x="789" y="269"/>
                </a:moveTo>
                <a:cubicBezTo>
                  <a:pt x="788" y="269"/>
                  <a:pt x="791" y="272"/>
                  <a:pt x="790" y="273"/>
                </a:cubicBezTo>
                <a:cubicBezTo>
                  <a:pt x="789" y="270"/>
                  <a:pt x="788" y="270"/>
                  <a:pt x="787" y="270"/>
                </a:cubicBezTo>
                <a:cubicBezTo>
                  <a:pt x="789" y="273"/>
                  <a:pt x="790" y="274"/>
                  <a:pt x="791" y="276"/>
                </a:cubicBezTo>
                <a:cubicBezTo>
                  <a:pt x="792" y="276"/>
                  <a:pt x="792" y="274"/>
                  <a:pt x="793" y="276"/>
                </a:cubicBezTo>
                <a:cubicBezTo>
                  <a:pt x="792" y="273"/>
                  <a:pt x="791" y="272"/>
                  <a:pt x="789" y="269"/>
                </a:cubicBezTo>
                <a:close/>
                <a:moveTo>
                  <a:pt x="801" y="266"/>
                </a:moveTo>
                <a:cubicBezTo>
                  <a:pt x="800" y="266"/>
                  <a:pt x="800" y="268"/>
                  <a:pt x="801" y="271"/>
                </a:cubicBezTo>
                <a:cubicBezTo>
                  <a:pt x="802" y="271"/>
                  <a:pt x="801" y="267"/>
                  <a:pt x="801" y="266"/>
                </a:cubicBezTo>
                <a:close/>
                <a:moveTo>
                  <a:pt x="799" y="270"/>
                </a:moveTo>
                <a:cubicBezTo>
                  <a:pt x="799" y="270"/>
                  <a:pt x="798" y="270"/>
                  <a:pt x="798" y="269"/>
                </a:cubicBezTo>
                <a:cubicBezTo>
                  <a:pt x="797" y="269"/>
                  <a:pt x="797" y="270"/>
                  <a:pt x="798" y="272"/>
                </a:cubicBezTo>
                <a:cubicBezTo>
                  <a:pt x="798" y="271"/>
                  <a:pt x="800" y="273"/>
                  <a:pt x="799" y="270"/>
                </a:cubicBezTo>
                <a:close/>
                <a:moveTo>
                  <a:pt x="770" y="269"/>
                </a:moveTo>
                <a:cubicBezTo>
                  <a:pt x="771" y="271"/>
                  <a:pt x="772" y="272"/>
                  <a:pt x="773" y="272"/>
                </a:cubicBezTo>
                <a:cubicBezTo>
                  <a:pt x="772" y="270"/>
                  <a:pt x="771" y="269"/>
                  <a:pt x="770" y="269"/>
                </a:cubicBezTo>
                <a:close/>
                <a:moveTo>
                  <a:pt x="807" y="248"/>
                </a:moveTo>
                <a:cubicBezTo>
                  <a:pt x="808" y="250"/>
                  <a:pt x="810" y="253"/>
                  <a:pt x="810" y="252"/>
                </a:cubicBezTo>
                <a:cubicBezTo>
                  <a:pt x="809" y="249"/>
                  <a:pt x="808" y="247"/>
                  <a:pt x="807" y="248"/>
                </a:cubicBezTo>
                <a:close/>
                <a:moveTo>
                  <a:pt x="802" y="246"/>
                </a:moveTo>
                <a:cubicBezTo>
                  <a:pt x="803" y="247"/>
                  <a:pt x="803" y="248"/>
                  <a:pt x="804" y="251"/>
                </a:cubicBezTo>
                <a:cubicBezTo>
                  <a:pt x="805" y="251"/>
                  <a:pt x="803" y="245"/>
                  <a:pt x="802" y="246"/>
                </a:cubicBezTo>
                <a:close/>
                <a:moveTo>
                  <a:pt x="805" y="245"/>
                </a:moveTo>
                <a:cubicBezTo>
                  <a:pt x="803" y="240"/>
                  <a:pt x="804" y="239"/>
                  <a:pt x="802" y="235"/>
                </a:cubicBezTo>
                <a:cubicBezTo>
                  <a:pt x="800" y="234"/>
                  <a:pt x="796" y="236"/>
                  <a:pt x="801" y="245"/>
                </a:cubicBezTo>
                <a:cubicBezTo>
                  <a:pt x="801" y="242"/>
                  <a:pt x="806" y="248"/>
                  <a:pt x="805" y="245"/>
                </a:cubicBezTo>
                <a:close/>
                <a:moveTo>
                  <a:pt x="759" y="246"/>
                </a:moveTo>
                <a:cubicBezTo>
                  <a:pt x="759" y="247"/>
                  <a:pt x="758" y="246"/>
                  <a:pt x="758" y="246"/>
                </a:cubicBezTo>
                <a:cubicBezTo>
                  <a:pt x="759" y="248"/>
                  <a:pt x="760" y="248"/>
                  <a:pt x="759" y="248"/>
                </a:cubicBezTo>
                <a:cubicBezTo>
                  <a:pt x="760" y="250"/>
                  <a:pt x="760" y="250"/>
                  <a:pt x="761" y="250"/>
                </a:cubicBezTo>
                <a:cubicBezTo>
                  <a:pt x="759" y="248"/>
                  <a:pt x="760" y="248"/>
                  <a:pt x="759" y="246"/>
                </a:cubicBezTo>
                <a:close/>
                <a:moveTo>
                  <a:pt x="766" y="178"/>
                </a:moveTo>
                <a:cubicBezTo>
                  <a:pt x="766" y="178"/>
                  <a:pt x="766" y="178"/>
                  <a:pt x="767" y="180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67" y="179"/>
                  <a:pt x="768" y="180"/>
                  <a:pt x="766" y="178"/>
                </a:cubicBezTo>
                <a:close/>
                <a:moveTo>
                  <a:pt x="756" y="167"/>
                </a:moveTo>
                <a:cubicBezTo>
                  <a:pt x="757" y="168"/>
                  <a:pt x="758" y="169"/>
                  <a:pt x="757" y="169"/>
                </a:cubicBezTo>
                <a:cubicBezTo>
                  <a:pt x="762" y="175"/>
                  <a:pt x="758" y="167"/>
                  <a:pt x="756" y="167"/>
                </a:cubicBezTo>
                <a:close/>
                <a:moveTo>
                  <a:pt x="713" y="128"/>
                </a:moveTo>
                <a:cubicBezTo>
                  <a:pt x="713" y="127"/>
                  <a:pt x="714" y="127"/>
                  <a:pt x="715" y="128"/>
                </a:cubicBezTo>
                <a:cubicBezTo>
                  <a:pt x="712" y="125"/>
                  <a:pt x="710" y="125"/>
                  <a:pt x="713" y="128"/>
                </a:cubicBezTo>
                <a:close/>
                <a:moveTo>
                  <a:pt x="640" y="70"/>
                </a:moveTo>
                <a:cubicBezTo>
                  <a:pt x="634" y="64"/>
                  <a:pt x="636" y="68"/>
                  <a:pt x="640" y="70"/>
                </a:cubicBezTo>
                <a:close/>
                <a:moveTo>
                  <a:pt x="545" y="23"/>
                </a:moveTo>
                <a:cubicBezTo>
                  <a:pt x="544" y="24"/>
                  <a:pt x="548" y="25"/>
                  <a:pt x="549" y="24"/>
                </a:cubicBezTo>
                <a:cubicBezTo>
                  <a:pt x="546" y="24"/>
                  <a:pt x="547" y="24"/>
                  <a:pt x="545" y="23"/>
                </a:cubicBezTo>
                <a:close/>
                <a:moveTo>
                  <a:pt x="539" y="20"/>
                </a:moveTo>
                <a:cubicBezTo>
                  <a:pt x="539" y="20"/>
                  <a:pt x="538" y="20"/>
                  <a:pt x="538" y="20"/>
                </a:cubicBezTo>
                <a:cubicBezTo>
                  <a:pt x="540" y="21"/>
                  <a:pt x="543" y="22"/>
                  <a:pt x="543" y="21"/>
                </a:cubicBezTo>
                <a:cubicBezTo>
                  <a:pt x="540" y="20"/>
                  <a:pt x="540" y="21"/>
                  <a:pt x="539" y="20"/>
                </a:cubicBezTo>
                <a:close/>
                <a:moveTo>
                  <a:pt x="530" y="17"/>
                </a:moveTo>
                <a:cubicBezTo>
                  <a:pt x="529" y="18"/>
                  <a:pt x="534" y="19"/>
                  <a:pt x="534" y="18"/>
                </a:cubicBezTo>
                <a:lnTo>
                  <a:pt x="530" y="17"/>
                </a:lnTo>
                <a:close/>
                <a:moveTo>
                  <a:pt x="524" y="16"/>
                </a:moveTo>
                <a:cubicBezTo>
                  <a:pt x="524" y="16"/>
                  <a:pt x="522" y="16"/>
                  <a:pt x="522" y="17"/>
                </a:cubicBezTo>
                <a:cubicBezTo>
                  <a:pt x="524" y="17"/>
                  <a:pt x="527" y="18"/>
                  <a:pt x="529" y="18"/>
                </a:cubicBezTo>
                <a:cubicBezTo>
                  <a:pt x="528" y="17"/>
                  <a:pt x="526" y="17"/>
                  <a:pt x="524" y="16"/>
                </a:cubicBezTo>
                <a:close/>
                <a:moveTo>
                  <a:pt x="498" y="10"/>
                </a:moveTo>
                <a:cubicBezTo>
                  <a:pt x="501" y="10"/>
                  <a:pt x="502" y="10"/>
                  <a:pt x="503" y="10"/>
                </a:cubicBezTo>
                <a:cubicBezTo>
                  <a:pt x="502" y="10"/>
                  <a:pt x="498" y="9"/>
                  <a:pt x="498" y="10"/>
                </a:cubicBezTo>
                <a:close/>
                <a:moveTo>
                  <a:pt x="467" y="7"/>
                </a:moveTo>
                <a:cubicBezTo>
                  <a:pt x="468" y="7"/>
                  <a:pt x="473" y="8"/>
                  <a:pt x="473" y="7"/>
                </a:cubicBezTo>
                <a:cubicBezTo>
                  <a:pt x="470" y="7"/>
                  <a:pt x="467" y="6"/>
                  <a:pt x="467" y="7"/>
                </a:cubicBezTo>
                <a:close/>
                <a:moveTo>
                  <a:pt x="443" y="52"/>
                </a:moveTo>
                <a:cubicBezTo>
                  <a:pt x="443" y="52"/>
                  <a:pt x="443" y="52"/>
                  <a:pt x="443" y="53"/>
                </a:cubicBezTo>
                <a:cubicBezTo>
                  <a:pt x="445" y="53"/>
                  <a:pt x="444" y="54"/>
                  <a:pt x="447" y="54"/>
                </a:cubicBezTo>
                <a:cubicBezTo>
                  <a:pt x="446" y="53"/>
                  <a:pt x="446" y="53"/>
                  <a:pt x="448" y="53"/>
                </a:cubicBezTo>
                <a:cubicBezTo>
                  <a:pt x="447" y="52"/>
                  <a:pt x="446" y="52"/>
                  <a:pt x="443" y="52"/>
                </a:cubicBezTo>
                <a:close/>
                <a:moveTo>
                  <a:pt x="435" y="51"/>
                </a:moveTo>
                <a:cubicBezTo>
                  <a:pt x="435" y="52"/>
                  <a:pt x="430" y="51"/>
                  <a:pt x="431" y="51"/>
                </a:cubicBezTo>
                <a:cubicBezTo>
                  <a:pt x="432" y="51"/>
                  <a:pt x="436" y="52"/>
                  <a:pt x="437" y="52"/>
                </a:cubicBezTo>
                <a:cubicBezTo>
                  <a:pt x="435" y="52"/>
                  <a:pt x="437" y="51"/>
                  <a:pt x="435" y="51"/>
                </a:cubicBezTo>
                <a:close/>
                <a:moveTo>
                  <a:pt x="402" y="50"/>
                </a:moveTo>
                <a:cubicBezTo>
                  <a:pt x="404" y="50"/>
                  <a:pt x="406" y="50"/>
                  <a:pt x="406" y="49"/>
                </a:cubicBezTo>
                <a:cubicBezTo>
                  <a:pt x="404" y="49"/>
                  <a:pt x="402" y="49"/>
                  <a:pt x="402" y="50"/>
                </a:cubicBezTo>
                <a:close/>
                <a:moveTo>
                  <a:pt x="391" y="1"/>
                </a:moveTo>
                <a:cubicBezTo>
                  <a:pt x="391" y="2"/>
                  <a:pt x="395" y="2"/>
                  <a:pt x="397" y="2"/>
                </a:cubicBezTo>
                <a:cubicBezTo>
                  <a:pt x="397" y="2"/>
                  <a:pt x="395" y="2"/>
                  <a:pt x="395" y="3"/>
                </a:cubicBezTo>
                <a:cubicBezTo>
                  <a:pt x="396" y="3"/>
                  <a:pt x="397" y="3"/>
                  <a:pt x="398" y="3"/>
                </a:cubicBezTo>
                <a:cubicBezTo>
                  <a:pt x="397" y="2"/>
                  <a:pt x="401" y="4"/>
                  <a:pt x="402" y="3"/>
                </a:cubicBezTo>
                <a:cubicBezTo>
                  <a:pt x="400" y="2"/>
                  <a:pt x="396" y="3"/>
                  <a:pt x="399" y="2"/>
                </a:cubicBezTo>
                <a:cubicBezTo>
                  <a:pt x="393" y="2"/>
                  <a:pt x="395" y="1"/>
                  <a:pt x="391" y="1"/>
                </a:cubicBezTo>
                <a:close/>
                <a:moveTo>
                  <a:pt x="394" y="3"/>
                </a:moveTo>
                <a:cubicBezTo>
                  <a:pt x="391" y="3"/>
                  <a:pt x="389" y="3"/>
                  <a:pt x="388" y="3"/>
                </a:cubicBezTo>
                <a:cubicBezTo>
                  <a:pt x="391" y="3"/>
                  <a:pt x="394" y="4"/>
                  <a:pt x="395" y="3"/>
                </a:cubicBezTo>
                <a:cubicBezTo>
                  <a:pt x="394" y="3"/>
                  <a:pt x="394" y="3"/>
                  <a:pt x="394" y="3"/>
                </a:cubicBezTo>
                <a:close/>
                <a:moveTo>
                  <a:pt x="384" y="2"/>
                </a:moveTo>
                <a:cubicBezTo>
                  <a:pt x="386" y="2"/>
                  <a:pt x="388" y="2"/>
                  <a:pt x="389" y="2"/>
                </a:cubicBezTo>
                <a:cubicBezTo>
                  <a:pt x="387" y="2"/>
                  <a:pt x="384" y="2"/>
                  <a:pt x="384" y="2"/>
                </a:cubicBezTo>
                <a:close/>
                <a:moveTo>
                  <a:pt x="371" y="5"/>
                </a:moveTo>
                <a:cubicBezTo>
                  <a:pt x="370" y="6"/>
                  <a:pt x="367" y="6"/>
                  <a:pt x="365" y="6"/>
                </a:cubicBezTo>
                <a:cubicBezTo>
                  <a:pt x="367" y="7"/>
                  <a:pt x="377" y="6"/>
                  <a:pt x="377" y="5"/>
                </a:cubicBezTo>
                <a:cubicBezTo>
                  <a:pt x="374" y="5"/>
                  <a:pt x="374" y="5"/>
                  <a:pt x="371" y="5"/>
                </a:cubicBezTo>
                <a:close/>
                <a:moveTo>
                  <a:pt x="364" y="51"/>
                </a:moveTo>
                <a:cubicBezTo>
                  <a:pt x="364" y="52"/>
                  <a:pt x="367" y="51"/>
                  <a:pt x="370" y="51"/>
                </a:cubicBezTo>
                <a:cubicBezTo>
                  <a:pt x="370" y="51"/>
                  <a:pt x="366" y="51"/>
                  <a:pt x="364" y="51"/>
                </a:cubicBezTo>
                <a:close/>
                <a:moveTo>
                  <a:pt x="363" y="50"/>
                </a:moveTo>
                <a:cubicBezTo>
                  <a:pt x="365" y="49"/>
                  <a:pt x="366" y="49"/>
                  <a:pt x="367" y="49"/>
                </a:cubicBezTo>
                <a:cubicBezTo>
                  <a:pt x="365" y="48"/>
                  <a:pt x="363" y="49"/>
                  <a:pt x="363" y="50"/>
                </a:cubicBezTo>
                <a:close/>
                <a:moveTo>
                  <a:pt x="326" y="13"/>
                </a:moveTo>
                <a:cubicBezTo>
                  <a:pt x="327" y="12"/>
                  <a:pt x="332" y="11"/>
                  <a:pt x="333" y="11"/>
                </a:cubicBezTo>
                <a:cubicBezTo>
                  <a:pt x="329" y="11"/>
                  <a:pt x="328" y="12"/>
                  <a:pt x="326" y="13"/>
                </a:cubicBezTo>
                <a:close/>
                <a:moveTo>
                  <a:pt x="321" y="10"/>
                </a:moveTo>
                <a:cubicBezTo>
                  <a:pt x="322" y="11"/>
                  <a:pt x="325" y="10"/>
                  <a:pt x="329" y="9"/>
                </a:cubicBezTo>
                <a:cubicBezTo>
                  <a:pt x="329" y="9"/>
                  <a:pt x="329" y="9"/>
                  <a:pt x="328" y="9"/>
                </a:cubicBezTo>
                <a:cubicBezTo>
                  <a:pt x="326" y="10"/>
                  <a:pt x="323" y="10"/>
                  <a:pt x="321" y="10"/>
                </a:cubicBezTo>
                <a:close/>
                <a:moveTo>
                  <a:pt x="322" y="58"/>
                </a:moveTo>
                <a:cubicBezTo>
                  <a:pt x="323" y="58"/>
                  <a:pt x="326" y="58"/>
                  <a:pt x="328" y="58"/>
                </a:cubicBezTo>
                <a:cubicBezTo>
                  <a:pt x="327" y="57"/>
                  <a:pt x="325" y="57"/>
                  <a:pt x="322" y="58"/>
                </a:cubicBezTo>
                <a:close/>
                <a:moveTo>
                  <a:pt x="313" y="59"/>
                </a:moveTo>
                <a:cubicBezTo>
                  <a:pt x="314" y="60"/>
                  <a:pt x="309" y="60"/>
                  <a:pt x="309" y="61"/>
                </a:cubicBezTo>
                <a:cubicBezTo>
                  <a:pt x="311" y="61"/>
                  <a:pt x="312" y="61"/>
                  <a:pt x="316" y="60"/>
                </a:cubicBezTo>
                <a:cubicBezTo>
                  <a:pt x="315" y="60"/>
                  <a:pt x="316" y="59"/>
                  <a:pt x="313" y="59"/>
                </a:cubicBezTo>
                <a:close/>
                <a:moveTo>
                  <a:pt x="286" y="24"/>
                </a:moveTo>
                <a:cubicBezTo>
                  <a:pt x="286" y="24"/>
                  <a:pt x="280" y="25"/>
                  <a:pt x="280" y="26"/>
                </a:cubicBezTo>
                <a:cubicBezTo>
                  <a:pt x="281" y="26"/>
                  <a:pt x="280" y="26"/>
                  <a:pt x="281" y="26"/>
                </a:cubicBezTo>
                <a:cubicBezTo>
                  <a:pt x="282" y="26"/>
                  <a:pt x="284" y="25"/>
                  <a:pt x="285" y="24"/>
                </a:cubicBezTo>
                <a:cubicBezTo>
                  <a:pt x="285" y="25"/>
                  <a:pt x="286" y="25"/>
                  <a:pt x="287" y="25"/>
                </a:cubicBezTo>
                <a:cubicBezTo>
                  <a:pt x="290" y="24"/>
                  <a:pt x="290" y="24"/>
                  <a:pt x="294" y="23"/>
                </a:cubicBezTo>
                <a:cubicBezTo>
                  <a:pt x="293" y="22"/>
                  <a:pt x="293" y="22"/>
                  <a:pt x="293" y="22"/>
                </a:cubicBezTo>
                <a:cubicBezTo>
                  <a:pt x="290" y="23"/>
                  <a:pt x="288" y="23"/>
                  <a:pt x="286" y="24"/>
                </a:cubicBezTo>
                <a:close/>
                <a:moveTo>
                  <a:pt x="287" y="68"/>
                </a:moveTo>
                <a:cubicBezTo>
                  <a:pt x="289" y="67"/>
                  <a:pt x="289" y="67"/>
                  <a:pt x="289" y="66"/>
                </a:cubicBezTo>
                <a:cubicBezTo>
                  <a:pt x="287" y="67"/>
                  <a:pt x="287" y="67"/>
                  <a:pt x="287" y="68"/>
                </a:cubicBezTo>
                <a:close/>
                <a:moveTo>
                  <a:pt x="237" y="80"/>
                </a:moveTo>
                <a:cubicBezTo>
                  <a:pt x="236" y="81"/>
                  <a:pt x="235" y="83"/>
                  <a:pt x="230" y="86"/>
                </a:cubicBezTo>
                <a:cubicBezTo>
                  <a:pt x="227" y="86"/>
                  <a:pt x="224" y="88"/>
                  <a:pt x="221" y="89"/>
                </a:cubicBezTo>
                <a:cubicBezTo>
                  <a:pt x="221" y="89"/>
                  <a:pt x="221" y="90"/>
                  <a:pt x="220" y="91"/>
                </a:cubicBezTo>
                <a:cubicBezTo>
                  <a:pt x="219" y="91"/>
                  <a:pt x="215" y="92"/>
                  <a:pt x="215" y="93"/>
                </a:cubicBezTo>
                <a:cubicBezTo>
                  <a:pt x="217" y="93"/>
                  <a:pt x="218" y="93"/>
                  <a:pt x="220" y="92"/>
                </a:cubicBezTo>
                <a:cubicBezTo>
                  <a:pt x="222" y="91"/>
                  <a:pt x="219" y="91"/>
                  <a:pt x="221" y="90"/>
                </a:cubicBezTo>
                <a:cubicBezTo>
                  <a:pt x="227" y="88"/>
                  <a:pt x="233" y="84"/>
                  <a:pt x="238" y="81"/>
                </a:cubicBezTo>
                <a:cubicBezTo>
                  <a:pt x="237" y="81"/>
                  <a:pt x="237" y="81"/>
                  <a:pt x="236" y="81"/>
                </a:cubicBezTo>
                <a:cubicBezTo>
                  <a:pt x="239" y="80"/>
                  <a:pt x="241" y="79"/>
                  <a:pt x="242" y="78"/>
                </a:cubicBezTo>
                <a:cubicBezTo>
                  <a:pt x="239" y="79"/>
                  <a:pt x="238" y="79"/>
                  <a:pt x="237" y="80"/>
                </a:cubicBezTo>
                <a:close/>
                <a:moveTo>
                  <a:pt x="228" y="79"/>
                </a:moveTo>
                <a:cubicBezTo>
                  <a:pt x="228" y="80"/>
                  <a:pt x="230" y="79"/>
                  <a:pt x="228" y="80"/>
                </a:cubicBezTo>
                <a:cubicBezTo>
                  <a:pt x="228" y="80"/>
                  <a:pt x="224" y="82"/>
                  <a:pt x="224" y="81"/>
                </a:cubicBezTo>
                <a:cubicBezTo>
                  <a:pt x="219" y="84"/>
                  <a:pt x="214" y="86"/>
                  <a:pt x="212" y="89"/>
                </a:cubicBezTo>
                <a:cubicBezTo>
                  <a:pt x="217" y="86"/>
                  <a:pt x="220" y="83"/>
                  <a:pt x="224" y="82"/>
                </a:cubicBezTo>
                <a:cubicBezTo>
                  <a:pt x="224" y="82"/>
                  <a:pt x="222" y="83"/>
                  <a:pt x="223" y="83"/>
                </a:cubicBezTo>
                <a:cubicBezTo>
                  <a:pt x="226" y="82"/>
                  <a:pt x="228" y="80"/>
                  <a:pt x="232" y="79"/>
                </a:cubicBezTo>
                <a:cubicBezTo>
                  <a:pt x="231" y="78"/>
                  <a:pt x="231" y="78"/>
                  <a:pt x="228" y="79"/>
                </a:cubicBezTo>
                <a:close/>
                <a:moveTo>
                  <a:pt x="209" y="55"/>
                </a:moveTo>
                <a:cubicBezTo>
                  <a:pt x="212" y="54"/>
                  <a:pt x="215" y="52"/>
                  <a:pt x="216" y="50"/>
                </a:cubicBezTo>
                <a:cubicBezTo>
                  <a:pt x="212" y="52"/>
                  <a:pt x="211" y="53"/>
                  <a:pt x="209" y="55"/>
                </a:cubicBezTo>
                <a:close/>
                <a:moveTo>
                  <a:pt x="220" y="66"/>
                </a:moveTo>
                <a:cubicBezTo>
                  <a:pt x="223" y="64"/>
                  <a:pt x="220" y="67"/>
                  <a:pt x="223" y="65"/>
                </a:cubicBezTo>
                <a:cubicBezTo>
                  <a:pt x="224" y="64"/>
                  <a:pt x="223" y="65"/>
                  <a:pt x="223" y="64"/>
                </a:cubicBezTo>
                <a:cubicBezTo>
                  <a:pt x="222" y="65"/>
                  <a:pt x="220" y="65"/>
                  <a:pt x="220" y="66"/>
                </a:cubicBezTo>
                <a:close/>
                <a:moveTo>
                  <a:pt x="217" y="67"/>
                </a:moveTo>
                <a:cubicBezTo>
                  <a:pt x="214" y="69"/>
                  <a:pt x="216" y="70"/>
                  <a:pt x="219" y="67"/>
                </a:cubicBezTo>
                <a:cubicBezTo>
                  <a:pt x="214" y="69"/>
                  <a:pt x="222" y="65"/>
                  <a:pt x="217" y="67"/>
                </a:cubicBezTo>
                <a:close/>
                <a:moveTo>
                  <a:pt x="226" y="94"/>
                </a:moveTo>
                <a:cubicBezTo>
                  <a:pt x="225" y="94"/>
                  <a:pt x="224" y="95"/>
                  <a:pt x="224" y="96"/>
                </a:cubicBezTo>
                <a:cubicBezTo>
                  <a:pt x="226" y="94"/>
                  <a:pt x="226" y="95"/>
                  <a:pt x="228" y="94"/>
                </a:cubicBezTo>
                <a:cubicBezTo>
                  <a:pt x="228" y="93"/>
                  <a:pt x="227" y="94"/>
                  <a:pt x="226" y="94"/>
                </a:cubicBezTo>
                <a:close/>
                <a:moveTo>
                  <a:pt x="216" y="80"/>
                </a:moveTo>
                <a:cubicBezTo>
                  <a:pt x="215" y="80"/>
                  <a:pt x="213" y="82"/>
                  <a:pt x="211" y="82"/>
                </a:cubicBezTo>
                <a:cubicBezTo>
                  <a:pt x="211" y="83"/>
                  <a:pt x="214" y="82"/>
                  <a:pt x="216" y="80"/>
                </a:cubicBezTo>
                <a:close/>
                <a:moveTo>
                  <a:pt x="206" y="79"/>
                </a:moveTo>
                <a:cubicBezTo>
                  <a:pt x="206" y="79"/>
                  <a:pt x="208" y="78"/>
                  <a:pt x="207" y="79"/>
                </a:cubicBezTo>
                <a:cubicBezTo>
                  <a:pt x="209" y="77"/>
                  <a:pt x="210" y="78"/>
                  <a:pt x="212" y="75"/>
                </a:cubicBezTo>
                <a:cubicBezTo>
                  <a:pt x="210" y="76"/>
                  <a:pt x="208" y="77"/>
                  <a:pt x="206" y="79"/>
                </a:cubicBezTo>
                <a:close/>
                <a:moveTo>
                  <a:pt x="192" y="65"/>
                </a:moveTo>
                <a:cubicBezTo>
                  <a:pt x="191" y="66"/>
                  <a:pt x="190" y="67"/>
                  <a:pt x="190" y="67"/>
                </a:cubicBezTo>
                <a:cubicBezTo>
                  <a:pt x="193" y="65"/>
                  <a:pt x="197" y="64"/>
                  <a:pt x="198" y="63"/>
                </a:cubicBezTo>
                <a:cubicBezTo>
                  <a:pt x="194" y="64"/>
                  <a:pt x="195" y="64"/>
                  <a:pt x="192" y="65"/>
                </a:cubicBezTo>
                <a:close/>
                <a:moveTo>
                  <a:pt x="208" y="90"/>
                </a:moveTo>
                <a:cubicBezTo>
                  <a:pt x="207" y="91"/>
                  <a:pt x="206" y="91"/>
                  <a:pt x="206" y="92"/>
                </a:cubicBezTo>
                <a:cubicBezTo>
                  <a:pt x="207" y="91"/>
                  <a:pt x="206" y="93"/>
                  <a:pt x="209" y="91"/>
                </a:cubicBezTo>
                <a:cubicBezTo>
                  <a:pt x="210" y="90"/>
                  <a:pt x="208" y="91"/>
                  <a:pt x="208" y="90"/>
                </a:cubicBezTo>
                <a:close/>
                <a:moveTo>
                  <a:pt x="207" y="101"/>
                </a:moveTo>
                <a:cubicBezTo>
                  <a:pt x="208" y="101"/>
                  <a:pt x="212" y="98"/>
                  <a:pt x="214" y="97"/>
                </a:cubicBezTo>
                <a:cubicBezTo>
                  <a:pt x="211" y="99"/>
                  <a:pt x="207" y="101"/>
                  <a:pt x="207" y="101"/>
                </a:cubicBezTo>
                <a:close/>
                <a:moveTo>
                  <a:pt x="190" y="86"/>
                </a:moveTo>
                <a:cubicBezTo>
                  <a:pt x="191" y="85"/>
                  <a:pt x="196" y="82"/>
                  <a:pt x="196" y="82"/>
                </a:cubicBezTo>
                <a:cubicBezTo>
                  <a:pt x="194" y="83"/>
                  <a:pt x="192" y="85"/>
                  <a:pt x="190" y="86"/>
                </a:cubicBezTo>
                <a:close/>
                <a:moveTo>
                  <a:pt x="198" y="111"/>
                </a:moveTo>
                <a:cubicBezTo>
                  <a:pt x="199" y="112"/>
                  <a:pt x="204" y="109"/>
                  <a:pt x="205" y="107"/>
                </a:cubicBezTo>
                <a:cubicBezTo>
                  <a:pt x="203" y="109"/>
                  <a:pt x="201" y="110"/>
                  <a:pt x="198" y="111"/>
                </a:cubicBezTo>
                <a:close/>
                <a:moveTo>
                  <a:pt x="185" y="86"/>
                </a:moveTo>
                <a:cubicBezTo>
                  <a:pt x="185" y="86"/>
                  <a:pt x="189" y="84"/>
                  <a:pt x="188" y="84"/>
                </a:cubicBezTo>
                <a:cubicBezTo>
                  <a:pt x="184" y="85"/>
                  <a:pt x="184" y="87"/>
                  <a:pt x="183" y="89"/>
                </a:cubicBezTo>
                <a:cubicBezTo>
                  <a:pt x="184" y="88"/>
                  <a:pt x="184" y="88"/>
                  <a:pt x="184" y="88"/>
                </a:cubicBezTo>
                <a:cubicBezTo>
                  <a:pt x="187" y="87"/>
                  <a:pt x="190" y="84"/>
                  <a:pt x="188" y="84"/>
                </a:cubicBezTo>
                <a:cubicBezTo>
                  <a:pt x="188" y="84"/>
                  <a:pt x="186" y="86"/>
                  <a:pt x="185" y="86"/>
                </a:cubicBezTo>
                <a:close/>
                <a:moveTo>
                  <a:pt x="175" y="77"/>
                </a:moveTo>
                <a:cubicBezTo>
                  <a:pt x="177" y="75"/>
                  <a:pt x="182" y="73"/>
                  <a:pt x="180" y="73"/>
                </a:cubicBezTo>
                <a:cubicBezTo>
                  <a:pt x="179" y="75"/>
                  <a:pt x="174" y="76"/>
                  <a:pt x="175" y="77"/>
                </a:cubicBezTo>
                <a:close/>
                <a:moveTo>
                  <a:pt x="186" y="115"/>
                </a:moveTo>
                <a:cubicBezTo>
                  <a:pt x="187" y="115"/>
                  <a:pt x="191" y="112"/>
                  <a:pt x="191" y="111"/>
                </a:cubicBezTo>
                <a:cubicBezTo>
                  <a:pt x="190" y="112"/>
                  <a:pt x="187" y="113"/>
                  <a:pt x="186" y="115"/>
                </a:cubicBezTo>
                <a:close/>
                <a:moveTo>
                  <a:pt x="177" y="93"/>
                </a:moveTo>
                <a:cubicBezTo>
                  <a:pt x="170" y="97"/>
                  <a:pt x="177" y="95"/>
                  <a:pt x="177" y="93"/>
                </a:cubicBezTo>
                <a:close/>
                <a:moveTo>
                  <a:pt x="183" y="114"/>
                </a:moveTo>
                <a:cubicBezTo>
                  <a:pt x="185" y="113"/>
                  <a:pt x="188" y="111"/>
                  <a:pt x="188" y="110"/>
                </a:cubicBezTo>
                <a:cubicBezTo>
                  <a:pt x="185" y="112"/>
                  <a:pt x="184" y="113"/>
                  <a:pt x="183" y="114"/>
                </a:cubicBezTo>
                <a:close/>
                <a:moveTo>
                  <a:pt x="158" y="89"/>
                </a:moveTo>
                <a:cubicBezTo>
                  <a:pt x="160" y="88"/>
                  <a:pt x="165" y="84"/>
                  <a:pt x="163" y="85"/>
                </a:cubicBezTo>
                <a:cubicBezTo>
                  <a:pt x="163" y="85"/>
                  <a:pt x="157" y="89"/>
                  <a:pt x="158" y="89"/>
                </a:cubicBezTo>
                <a:close/>
                <a:moveTo>
                  <a:pt x="166" y="104"/>
                </a:moveTo>
                <a:cubicBezTo>
                  <a:pt x="168" y="103"/>
                  <a:pt x="170" y="102"/>
                  <a:pt x="171" y="101"/>
                </a:cubicBezTo>
                <a:cubicBezTo>
                  <a:pt x="169" y="103"/>
                  <a:pt x="166" y="103"/>
                  <a:pt x="166" y="104"/>
                </a:cubicBezTo>
                <a:close/>
                <a:moveTo>
                  <a:pt x="172" y="122"/>
                </a:moveTo>
                <a:cubicBezTo>
                  <a:pt x="172" y="122"/>
                  <a:pt x="176" y="120"/>
                  <a:pt x="176" y="120"/>
                </a:cubicBezTo>
                <a:cubicBezTo>
                  <a:pt x="175" y="120"/>
                  <a:pt x="175" y="120"/>
                  <a:pt x="172" y="122"/>
                </a:cubicBezTo>
                <a:close/>
                <a:moveTo>
                  <a:pt x="142" y="97"/>
                </a:moveTo>
                <a:cubicBezTo>
                  <a:pt x="145" y="95"/>
                  <a:pt x="147" y="93"/>
                  <a:pt x="148" y="92"/>
                </a:cubicBezTo>
                <a:cubicBezTo>
                  <a:pt x="146" y="93"/>
                  <a:pt x="142" y="96"/>
                  <a:pt x="142" y="97"/>
                </a:cubicBezTo>
                <a:close/>
                <a:moveTo>
                  <a:pt x="155" y="112"/>
                </a:moveTo>
                <a:cubicBezTo>
                  <a:pt x="155" y="112"/>
                  <a:pt x="156" y="111"/>
                  <a:pt x="156" y="111"/>
                </a:cubicBezTo>
                <a:cubicBezTo>
                  <a:pt x="155" y="112"/>
                  <a:pt x="156" y="112"/>
                  <a:pt x="157" y="111"/>
                </a:cubicBezTo>
                <a:cubicBezTo>
                  <a:pt x="157" y="111"/>
                  <a:pt x="158" y="110"/>
                  <a:pt x="158" y="109"/>
                </a:cubicBezTo>
                <a:cubicBezTo>
                  <a:pt x="157" y="110"/>
                  <a:pt x="155" y="111"/>
                  <a:pt x="155" y="112"/>
                </a:cubicBezTo>
                <a:close/>
                <a:moveTo>
                  <a:pt x="164" y="129"/>
                </a:moveTo>
                <a:cubicBezTo>
                  <a:pt x="165" y="128"/>
                  <a:pt x="170" y="125"/>
                  <a:pt x="169" y="124"/>
                </a:cubicBezTo>
                <a:cubicBezTo>
                  <a:pt x="167" y="126"/>
                  <a:pt x="165" y="127"/>
                  <a:pt x="164" y="129"/>
                </a:cubicBezTo>
                <a:close/>
                <a:moveTo>
                  <a:pt x="153" y="112"/>
                </a:moveTo>
                <a:cubicBezTo>
                  <a:pt x="155" y="111"/>
                  <a:pt x="158" y="109"/>
                  <a:pt x="157" y="109"/>
                </a:cubicBezTo>
                <a:cubicBezTo>
                  <a:pt x="154" y="110"/>
                  <a:pt x="154" y="111"/>
                  <a:pt x="153" y="112"/>
                </a:cubicBezTo>
                <a:close/>
                <a:moveTo>
                  <a:pt x="164" y="125"/>
                </a:moveTo>
                <a:cubicBezTo>
                  <a:pt x="165" y="124"/>
                  <a:pt x="167" y="122"/>
                  <a:pt x="167" y="122"/>
                </a:cubicBezTo>
                <a:cubicBezTo>
                  <a:pt x="166" y="122"/>
                  <a:pt x="162" y="125"/>
                  <a:pt x="164" y="125"/>
                </a:cubicBezTo>
                <a:close/>
                <a:moveTo>
                  <a:pt x="162" y="131"/>
                </a:moveTo>
                <a:cubicBezTo>
                  <a:pt x="162" y="131"/>
                  <a:pt x="161" y="132"/>
                  <a:pt x="161" y="133"/>
                </a:cubicBezTo>
                <a:cubicBezTo>
                  <a:pt x="164" y="130"/>
                  <a:pt x="164" y="130"/>
                  <a:pt x="164" y="130"/>
                </a:cubicBezTo>
                <a:cubicBezTo>
                  <a:pt x="162" y="131"/>
                  <a:pt x="170" y="126"/>
                  <a:pt x="167" y="127"/>
                </a:cubicBezTo>
                <a:cubicBezTo>
                  <a:pt x="165" y="129"/>
                  <a:pt x="163" y="130"/>
                  <a:pt x="162" y="131"/>
                </a:cubicBezTo>
                <a:close/>
                <a:moveTo>
                  <a:pt x="153" y="115"/>
                </a:moveTo>
                <a:cubicBezTo>
                  <a:pt x="153" y="115"/>
                  <a:pt x="154" y="114"/>
                  <a:pt x="153" y="114"/>
                </a:cubicBezTo>
                <a:cubicBezTo>
                  <a:pt x="149" y="118"/>
                  <a:pt x="155" y="114"/>
                  <a:pt x="153" y="116"/>
                </a:cubicBezTo>
                <a:cubicBezTo>
                  <a:pt x="155" y="115"/>
                  <a:pt x="155" y="115"/>
                  <a:pt x="155" y="115"/>
                </a:cubicBezTo>
                <a:cubicBezTo>
                  <a:pt x="155" y="115"/>
                  <a:pt x="155" y="114"/>
                  <a:pt x="155" y="114"/>
                </a:cubicBezTo>
                <a:cubicBezTo>
                  <a:pt x="154" y="115"/>
                  <a:pt x="153" y="115"/>
                  <a:pt x="153" y="115"/>
                </a:cubicBezTo>
                <a:close/>
                <a:moveTo>
                  <a:pt x="132" y="105"/>
                </a:moveTo>
                <a:cubicBezTo>
                  <a:pt x="135" y="103"/>
                  <a:pt x="140" y="99"/>
                  <a:pt x="140" y="98"/>
                </a:cubicBezTo>
                <a:cubicBezTo>
                  <a:pt x="136" y="101"/>
                  <a:pt x="133" y="104"/>
                  <a:pt x="132" y="105"/>
                </a:cubicBezTo>
                <a:close/>
                <a:moveTo>
                  <a:pt x="158" y="134"/>
                </a:moveTo>
                <a:cubicBezTo>
                  <a:pt x="159" y="132"/>
                  <a:pt x="163" y="130"/>
                  <a:pt x="163" y="130"/>
                </a:cubicBezTo>
                <a:cubicBezTo>
                  <a:pt x="161" y="131"/>
                  <a:pt x="157" y="133"/>
                  <a:pt x="158" y="134"/>
                </a:cubicBezTo>
                <a:close/>
                <a:moveTo>
                  <a:pt x="149" y="141"/>
                </a:moveTo>
                <a:cubicBezTo>
                  <a:pt x="151" y="141"/>
                  <a:pt x="153" y="139"/>
                  <a:pt x="153" y="138"/>
                </a:cubicBezTo>
                <a:cubicBezTo>
                  <a:pt x="154" y="138"/>
                  <a:pt x="157" y="136"/>
                  <a:pt x="158" y="135"/>
                </a:cubicBezTo>
                <a:cubicBezTo>
                  <a:pt x="155" y="136"/>
                  <a:pt x="151" y="139"/>
                  <a:pt x="149" y="141"/>
                </a:cubicBezTo>
                <a:close/>
                <a:moveTo>
                  <a:pt x="132" y="110"/>
                </a:moveTo>
                <a:cubicBezTo>
                  <a:pt x="132" y="108"/>
                  <a:pt x="128" y="112"/>
                  <a:pt x="127" y="113"/>
                </a:cubicBezTo>
                <a:cubicBezTo>
                  <a:pt x="126" y="114"/>
                  <a:pt x="128" y="114"/>
                  <a:pt x="129" y="112"/>
                </a:cubicBezTo>
                <a:cubicBezTo>
                  <a:pt x="129" y="111"/>
                  <a:pt x="131" y="110"/>
                  <a:pt x="131" y="110"/>
                </a:cubicBezTo>
                <a:cubicBezTo>
                  <a:pt x="131" y="110"/>
                  <a:pt x="131" y="110"/>
                  <a:pt x="132" y="110"/>
                </a:cubicBezTo>
                <a:close/>
                <a:moveTo>
                  <a:pt x="137" y="153"/>
                </a:moveTo>
                <a:cubicBezTo>
                  <a:pt x="139" y="150"/>
                  <a:pt x="143" y="148"/>
                  <a:pt x="143" y="147"/>
                </a:cubicBezTo>
                <a:cubicBezTo>
                  <a:pt x="140" y="149"/>
                  <a:pt x="138" y="151"/>
                  <a:pt x="137" y="153"/>
                </a:cubicBezTo>
                <a:close/>
                <a:moveTo>
                  <a:pt x="105" y="131"/>
                </a:moveTo>
                <a:cubicBezTo>
                  <a:pt x="110" y="128"/>
                  <a:pt x="114" y="123"/>
                  <a:pt x="118" y="120"/>
                </a:cubicBezTo>
                <a:cubicBezTo>
                  <a:pt x="117" y="119"/>
                  <a:pt x="117" y="119"/>
                  <a:pt x="117" y="119"/>
                </a:cubicBezTo>
                <a:cubicBezTo>
                  <a:pt x="113" y="123"/>
                  <a:pt x="107" y="128"/>
                  <a:pt x="105" y="131"/>
                </a:cubicBezTo>
                <a:close/>
                <a:moveTo>
                  <a:pt x="144" y="153"/>
                </a:moveTo>
                <a:cubicBezTo>
                  <a:pt x="144" y="154"/>
                  <a:pt x="143" y="155"/>
                  <a:pt x="143" y="155"/>
                </a:cubicBezTo>
                <a:cubicBezTo>
                  <a:pt x="146" y="153"/>
                  <a:pt x="146" y="153"/>
                  <a:pt x="146" y="153"/>
                </a:cubicBezTo>
                <a:cubicBezTo>
                  <a:pt x="145" y="153"/>
                  <a:pt x="146" y="152"/>
                  <a:pt x="144" y="153"/>
                </a:cubicBezTo>
                <a:close/>
                <a:moveTo>
                  <a:pt x="124" y="137"/>
                </a:moveTo>
                <a:cubicBezTo>
                  <a:pt x="125" y="137"/>
                  <a:pt x="126" y="136"/>
                  <a:pt x="126" y="136"/>
                </a:cubicBezTo>
                <a:cubicBezTo>
                  <a:pt x="125" y="136"/>
                  <a:pt x="123" y="138"/>
                  <a:pt x="122" y="139"/>
                </a:cubicBezTo>
                <a:cubicBezTo>
                  <a:pt x="121" y="140"/>
                  <a:pt x="121" y="140"/>
                  <a:pt x="122" y="140"/>
                </a:cubicBezTo>
                <a:cubicBezTo>
                  <a:pt x="124" y="138"/>
                  <a:pt x="123" y="138"/>
                  <a:pt x="124" y="137"/>
                </a:cubicBezTo>
                <a:close/>
                <a:moveTo>
                  <a:pt x="112" y="136"/>
                </a:moveTo>
                <a:cubicBezTo>
                  <a:pt x="109" y="139"/>
                  <a:pt x="114" y="135"/>
                  <a:pt x="111" y="138"/>
                </a:cubicBezTo>
                <a:cubicBezTo>
                  <a:pt x="113" y="136"/>
                  <a:pt x="113" y="136"/>
                  <a:pt x="115" y="135"/>
                </a:cubicBezTo>
                <a:cubicBezTo>
                  <a:pt x="115" y="135"/>
                  <a:pt x="116" y="134"/>
                  <a:pt x="115" y="134"/>
                </a:cubicBezTo>
                <a:cubicBezTo>
                  <a:pt x="113" y="136"/>
                  <a:pt x="114" y="134"/>
                  <a:pt x="112" y="136"/>
                </a:cubicBezTo>
                <a:close/>
                <a:moveTo>
                  <a:pt x="125" y="156"/>
                </a:moveTo>
                <a:cubicBezTo>
                  <a:pt x="126" y="156"/>
                  <a:pt x="128" y="154"/>
                  <a:pt x="129" y="152"/>
                </a:cubicBezTo>
                <a:cubicBezTo>
                  <a:pt x="128" y="153"/>
                  <a:pt x="126" y="154"/>
                  <a:pt x="125" y="156"/>
                </a:cubicBezTo>
                <a:close/>
                <a:moveTo>
                  <a:pt x="113" y="150"/>
                </a:moveTo>
                <a:cubicBezTo>
                  <a:pt x="117" y="147"/>
                  <a:pt x="116" y="148"/>
                  <a:pt x="120" y="145"/>
                </a:cubicBezTo>
                <a:cubicBezTo>
                  <a:pt x="118" y="145"/>
                  <a:pt x="121" y="143"/>
                  <a:pt x="120" y="143"/>
                </a:cubicBezTo>
                <a:cubicBezTo>
                  <a:pt x="119" y="145"/>
                  <a:pt x="113" y="149"/>
                  <a:pt x="113" y="150"/>
                </a:cubicBezTo>
                <a:close/>
                <a:moveTo>
                  <a:pt x="112" y="138"/>
                </a:moveTo>
                <a:cubicBezTo>
                  <a:pt x="110" y="140"/>
                  <a:pt x="110" y="138"/>
                  <a:pt x="108" y="140"/>
                </a:cubicBezTo>
                <a:cubicBezTo>
                  <a:pt x="107" y="142"/>
                  <a:pt x="109" y="140"/>
                  <a:pt x="110" y="141"/>
                </a:cubicBezTo>
                <a:cubicBezTo>
                  <a:pt x="111" y="140"/>
                  <a:pt x="114" y="137"/>
                  <a:pt x="112" y="138"/>
                </a:cubicBezTo>
                <a:close/>
                <a:moveTo>
                  <a:pt x="96" y="141"/>
                </a:moveTo>
                <a:cubicBezTo>
                  <a:pt x="99" y="138"/>
                  <a:pt x="99" y="138"/>
                  <a:pt x="99" y="138"/>
                </a:cubicBezTo>
                <a:cubicBezTo>
                  <a:pt x="98" y="137"/>
                  <a:pt x="98" y="137"/>
                  <a:pt x="98" y="137"/>
                </a:cubicBezTo>
                <a:cubicBezTo>
                  <a:pt x="96" y="139"/>
                  <a:pt x="97" y="139"/>
                  <a:pt x="96" y="141"/>
                </a:cubicBezTo>
                <a:close/>
                <a:moveTo>
                  <a:pt x="119" y="170"/>
                </a:moveTo>
                <a:cubicBezTo>
                  <a:pt x="119" y="171"/>
                  <a:pt x="120" y="168"/>
                  <a:pt x="120" y="169"/>
                </a:cubicBezTo>
                <a:cubicBezTo>
                  <a:pt x="121" y="168"/>
                  <a:pt x="125" y="165"/>
                  <a:pt x="123" y="166"/>
                </a:cubicBezTo>
                <a:cubicBezTo>
                  <a:pt x="121" y="168"/>
                  <a:pt x="121" y="168"/>
                  <a:pt x="119" y="170"/>
                </a:cubicBezTo>
                <a:close/>
                <a:moveTo>
                  <a:pt x="111" y="161"/>
                </a:moveTo>
                <a:cubicBezTo>
                  <a:pt x="113" y="159"/>
                  <a:pt x="114" y="159"/>
                  <a:pt x="115" y="158"/>
                </a:cubicBezTo>
                <a:cubicBezTo>
                  <a:pt x="114" y="158"/>
                  <a:pt x="115" y="157"/>
                  <a:pt x="114" y="157"/>
                </a:cubicBezTo>
                <a:cubicBezTo>
                  <a:pt x="113" y="159"/>
                  <a:pt x="111" y="160"/>
                  <a:pt x="111" y="161"/>
                </a:cubicBezTo>
                <a:close/>
                <a:moveTo>
                  <a:pt x="85" y="151"/>
                </a:moveTo>
                <a:cubicBezTo>
                  <a:pt x="83" y="153"/>
                  <a:pt x="82" y="154"/>
                  <a:pt x="81" y="155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1" y="156"/>
                  <a:pt x="81" y="156"/>
                  <a:pt x="81" y="156"/>
                </a:cubicBezTo>
                <a:cubicBezTo>
                  <a:pt x="82" y="156"/>
                  <a:pt x="82" y="156"/>
                  <a:pt x="82" y="156"/>
                </a:cubicBezTo>
                <a:cubicBezTo>
                  <a:pt x="83" y="155"/>
                  <a:pt x="83" y="155"/>
                  <a:pt x="83" y="155"/>
                </a:cubicBezTo>
                <a:cubicBezTo>
                  <a:pt x="84" y="154"/>
                  <a:pt x="85" y="152"/>
                  <a:pt x="86" y="151"/>
                </a:cubicBezTo>
                <a:cubicBezTo>
                  <a:pt x="89" y="149"/>
                  <a:pt x="91" y="146"/>
                  <a:pt x="93" y="143"/>
                </a:cubicBezTo>
                <a:cubicBezTo>
                  <a:pt x="90" y="146"/>
                  <a:pt x="87" y="149"/>
                  <a:pt x="85" y="151"/>
                </a:cubicBezTo>
                <a:close/>
                <a:moveTo>
                  <a:pt x="88" y="156"/>
                </a:moveTo>
                <a:cubicBezTo>
                  <a:pt x="90" y="154"/>
                  <a:pt x="91" y="154"/>
                  <a:pt x="93" y="152"/>
                </a:cubicBezTo>
                <a:cubicBezTo>
                  <a:pt x="93" y="151"/>
                  <a:pt x="93" y="150"/>
                  <a:pt x="94" y="149"/>
                </a:cubicBezTo>
                <a:cubicBezTo>
                  <a:pt x="91" y="152"/>
                  <a:pt x="87" y="156"/>
                  <a:pt x="88" y="156"/>
                </a:cubicBezTo>
                <a:close/>
                <a:moveTo>
                  <a:pt x="86" y="154"/>
                </a:moveTo>
                <a:cubicBezTo>
                  <a:pt x="88" y="153"/>
                  <a:pt x="87" y="154"/>
                  <a:pt x="89" y="152"/>
                </a:cubicBezTo>
                <a:cubicBezTo>
                  <a:pt x="89" y="152"/>
                  <a:pt x="89" y="152"/>
                  <a:pt x="90" y="151"/>
                </a:cubicBezTo>
                <a:cubicBezTo>
                  <a:pt x="89" y="151"/>
                  <a:pt x="89" y="151"/>
                  <a:pt x="90" y="151"/>
                </a:cubicBezTo>
                <a:cubicBezTo>
                  <a:pt x="90" y="150"/>
                  <a:pt x="90" y="150"/>
                  <a:pt x="90" y="150"/>
                </a:cubicBezTo>
                <a:cubicBezTo>
                  <a:pt x="89" y="152"/>
                  <a:pt x="86" y="154"/>
                  <a:pt x="86" y="154"/>
                </a:cubicBezTo>
                <a:close/>
                <a:moveTo>
                  <a:pt x="96" y="160"/>
                </a:moveTo>
                <a:cubicBezTo>
                  <a:pt x="96" y="161"/>
                  <a:pt x="94" y="163"/>
                  <a:pt x="94" y="164"/>
                </a:cubicBezTo>
                <a:cubicBezTo>
                  <a:pt x="96" y="162"/>
                  <a:pt x="96" y="161"/>
                  <a:pt x="98" y="160"/>
                </a:cubicBezTo>
                <a:cubicBezTo>
                  <a:pt x="97" y="159"/>
                  <a:pt x="97" y="160"/>
                  <a:pt x="96" y="160"/>
                </a:cubicBezTo>
                <a:close/>
                <a:moveTo>
                  <a:pt x="95" y="158"/>
                </a:moveTo>
                <a:cubicBezTo>
                  <a:pt x="95" y="158"/>
                  <a:pt x="95" y="158"/>
                  <a:pt x="95" y="158"/>
                </a:cubicBezTo>
                <a:cubicBezTo>
                  <a:pt x="93" y="159"/>
                  <a:pt x="94" y="159"/>
                  <a:pt x="92" y="160"/>
                </a:cubicBezTo>
                <a:cubicBezTo>
                  <a:pt x="93" y="161"/>
                  <a:pt x="93" y="161"/>
                  <a:pt x="93" y="161"/>
                </a:cubicBezTo>
                <a:cubicBezTo>
                  <a:pt x="94" y="159"/>
                  <a:pt x="94" y="160"/>
                  <a:pt x="95" y="158"/>
                </a:cubicBezTo>
                <a:close/>
                <a:moveTo>
                  <a:pt x="85" y="163"/>
                </a:moveTo>
                <a:cubicBezTo>
                  <a:pt x="86" y="162"/>
                  <a:pt x="86" y="162"/>
                  <a:pt x="86" y="162"/>
                </a:cubicBezTo>
                <a:cubicBezTo>
                  <a:pt x="86" y="162"/>
                  <a:pt x="85" y="162"/>
                  <a:pt x="85" y="163"/>
                </a:cubicBezTo>
                <a:close/>
                <a:moveTo>
                  <a:pt x="91" y="167"/>
                </a:moveTo>
                <a:cubicBezTo>
                  <a:pt x="91" y="167"/>
                  <a:pt x="91" y="167"/>
                  <a:pt x="91" y="168"/>
                </a:cubicBezTo>
                <a:cubicBezTo>
                  <a:pt x="92" y="168"/>
                  <a:pt x="92" y="168"/>
                  <a:pt x="92" y="167"/>
                </a:cubicBezTo>
                <a:cubicBezTo>
                  <a:pt x="92" y="167"/>
                  <a:pt x="92" y="167"/>
                  <a:pt x="92" y="167"/>
                </a:cubicBezTo>
                <a:cubicBezTo>
                  <a:pt x="92" y="167"/>
                  <a:pt x="91" y="166"/>
                  <a:pt x="91" y="167"/>
                </a:cubicBezTo>
                <a:close/>
                <a:moveTo>
                  <a:pt x="101" y="179"/>
                </a:moveTo>
                <a:cubicBezTo>
                  <a:pt x="101" y="179"/>
                  <a:pt x="101" y="179"/>
                  <a:pt x="102" y="180"/>
                </a:cubicBezTo>
                <a:cubicBezTo>
                  <a:pt x="102" y="179"/>
                  <a:pt x="102" y="178"/>
                  <a:pt x="103" y="178"/>
                </a:cubicBezTo>
                <a:cubicBezTo>
                  <a:pt x="103" y="178"/>
                  <a:pt x="103" y="178"/>
                  <a:pt x="103" y="177"/>
                </a:cubicBezTo>
                <a:cubicBezTo>
                  <a:pt x="102" y="178"/>
                  <a:pt x="102" y="178"/>
                  <a:pt x="101" y="179"/>
                </a:cubicBezTo>
                <a:close/>
                <a:moveTo>
                  <a:pt x="111" y="187"/>
                </a:moveTo>
                <a:cubicBezTo>
                  <a:pt x="111" y="188"/>
                  <a:pt x="112" y="187"/>
                  <a:pt x="112" y="187"/>
                </a:cubicBezTo>
                <a:cubicBezTo>
                  <a:pt x="111" y="187"/>
                  <a:pt x="112" y="187"/>
                  <a:pt x="112" y="186"/>
                </a:cubicBezTo>
                <a:cubicBezTo>
                  <a:pt x="111" y="186"/>
                  <a:pt x="112" y="187"/>
                  <a:pt x="111" y="187"/>
                </a:cubicBezTo>
                <a:close/>
                <a:moveTo>
                  <a:pt x="100" y="178"/>
                </a:moveTo>
                <a:cubicBezTo>
                  <a:pt x="100" y="179"/>
                  <a:pt x="101" y="179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1" y="178"/>
                  <a:pt x="101" y="178"/>
                </a:cubicBezTo>
                <a:cubicBezTo>
                  <a:pt x="101" y="178"/>
                  <a:pt x="100" y="178"/>
                  <a:pt x="100" y="178"/>
                </a:cubicBezTo>
                <a:close/>
                <a:moveTo>
                  <a:pt x="101" y="180"/>
                </a:moveTo>
                <a:cubicBezTo>
                  <a:pt x="101" y="179"/>
                  <a:pt x="101" y="181"/>
                  <a:pt x="102" y="180"/>
                </a:cubicBezTo>
                <a:cubicBezTo>
                  <a:pt x="102" y="180"/>
                  <a:pt x="101" y="179"/>
                  <a:pt x="101" y="179"/>
                </a:cubicBezTo>
                <a:cubicBezTo>
                  <a:pt x="101" y="179"/>
                  <a:pt x="100" y="180"/>
                  <a:pt x="101" y="180"/>
                </a:cubicBezTo>
                <a:close/>
                <a:moveTo>
                  <a:pt x="76" y="157"/>
                </a:moveTo>
                <a:cubicBezTo>
                  <a:pt x="76" y="157"/>
                  <a:pt x="77" y="156"/>
                  <a:pt x="76" y="156"/>
                </a:cubicBezTo>
                <a:cubicBezTo>
                  <a:pt x="76" y="156"/>
                  <a:pt x="76" y="157"/>
                  <a:pt x="76" y="157"/>
                </a:cubicBezTo>
                <a:close/>
                <a:moveTo>
                  <a:pt x="99" y="179"/>
                </a:moveTo>
                <a:cubicBezTo>
                  <a:pt x="99" y="178"/>
                  <a:pt x="100" y="180"/>
                  <a:pt x="100" y="179"/>
                </a:cubicBezTo>
                <a:cubicBezTo>
                  <a:pt x="99" y="179"/>
                  <a:pt x="100" y="179"/>
                  <a:pt x="100" y="178"/>
                </a:cubicBezTo>
                <a:cubicBezTo>
                  <a:pt x="100" y="178"/>
                  <a:pt x="99" y="179"/>
                  <a:pt x="99" y="179"/>
                </a:cubicBezTo>
                <a:close/>
                <a:moveTo>
                  <a:pt x="104" y="186"/>
                </a:moveTo>
                <a:cubicBezTo>
                  <a:pt x="105" y="185"/>
                  <a:pt x="105" y="185"/>
                  <a:pt x="105" y="185"/>
                </a:cubicBezTo>
                <a:cubicBezTo>
                  <a:pt x="105" y="184"/>
                  <a:pt x="104" y="185"/>
                  <a:pt x="104" y="186"/>
                </a:cubicBezTo>
                <a:close/>
                <a:moveTo>
                  <a:pt x="100" y="181"/>
                </a:move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0" y="181"/>
                  <a:pt x="100" y="181"/>
                </a:cubicBezTo>
                <a:cubicBezTo>
                  <a:pt x="100" y="181"/>
                  <a:pt x="101" y="181"/>
                  <a:pt x="101" y="181"/>
                </a:cubicBezTo>
                <a:cubicBezTo>
                  <a:pt x="100" y="181"/>
                  <a:pt x="100" y="180"/>
                  <a:pt x="100" y="181"/>
                </a:cubicBezTo>
                <a:close/>
                <a:moveTo>
                  <a:pt x="108" y="192"/>
                </a:moveTo>
                <a:cubicBezTo>
                  <a:pt x="108" y="191"/>
                  <a:pt x="109" y="190"/>
                  <a:pt x="109" y="190"/>
                </a:cubicBezTo>
                <a:cubicBezTo>
                  <a:pt x="108" y="191"/>
                  <a:pt x="107" y="191"/>
                  <a:pt x="108" y="192"/>
                </a:cubicBezTo>
                <a:close/>
                <a:moveTo>
                  <a:pt x="76" y="161"/>
                </a:moveTo>
                <a:cubicBezTo>
                  <a:pt x="76" y="161"/>
                  <a:pt x="77" y="162"/>
                  <a:pt x="77" y="161"/>
                </a:cubicBezTo>
                <a:cubicBezTo>
                  <a:pt x="77" y="161"/>
                  <a:pt x="77" y="161"/>
                  <a:pt x="77" y="161"/>
                </a:cubicBezTo>
                <a:cubicBezTo>
                  <a:pt x="77" y="161"/>
                  <a:pt x="78" y="161"/>
                  <a:pt x="77" y="161"/>
                </a:cubicBezTo>
                <a:cubicBezTo>
                  <a:pt x="77" y="161"/>
                  <a:pt x="77" y="161"/>
                  <a:pt x="76" y="161"/>
                </a:cubicBezTo>
                <a:close/>
                <a:moveTo>
                  <a:pt x="99" y="182"/>
                </a:moveTo>
                <a:cubicBezTo>
                  <a:pt x="99" y="182"/>
                  <a:pt x="99" y="182"/>
                  <a:pt x="99" y="182"/>
                </a:cubicBezTo>
                <a:cubicBezTo>
                  <a:pt x="100" y="182"/>
                  <a:pt x="100" y="182"/>
                  <a:pt x="100" y="181"/>
                </a:cubicBezTo>
                <a:cubicBezTo>
                  <a:pt x="99" y="181"/>
                  <a:pt x="99" y="182"/>
                  <a:pt x="99" y="182"/>
                </a:cubicBezTo>
                <a:close/>
                <a:moveTo>
                  <a:pt x="102" y="184"/>
                </a:moveTo>
                <a:cubicBezTo>
                  <a:pt x="102" y="184"/>
                  <a:pt x="102" y="185"/>
                  <a:pt x="102" y="185"/>
                </a:cubicBezTo>
                <a:cubicBezTo>
                  <a:pt x="102" y="185"/>
                  <a:pt x="102" y="185"/>
                  <a:pt x="102" y="185"/>
                </a:cubicBezTo>
                <a:cubicBezTo>
                  <a:pt x="102" y="185"/>
                  <a:pt x="103" y="185"/>
                  <a:pt x="103" y="184"/>
                </a:cubicBezTo>
                <a:cubicBezTo>
                  <a:pt x="103" y="185"/>
                  <a:pt x="102" y="184"/>
                  <a:pt x="102" y="184"/>
                </a:cubicBezTo>
                <a:close/>
                <a:moveTo>
                  <a:pt x="103" y="187"/>
                </a:moveTo>
                <a:cubicBezTo>
                  <a:pt x="104" y="186"/>
                  <a:pt x="104" y="186"/>
                  <a:pt x="104" y="185"/>
                </a:cubicBezTo>
                <a:cubicBezTo>
                  <a:pt x="104" y="186"/>
                  <a:pt x="103" y="186"/>
                  <a:pt x="103" y="187"/>
                </a:cubicBezTo>
                <a:close/>
                <a:moveTo>
                  <a:pt x="99" y="185"/>
                </a:moveTo>
                <a:cubicBezTo>
                  <a:pt x="99" y="185"/>
                  <a:pt x="100" y="185"/>
                  <a:pt x="100" y="185"/>
                </a:cubicBezTo>
                <a:cubicBezTo>
                  <a:pt x="100" y="185"/>
                  <a:pt x="101" y="185"/>
                  <a:pt x="101" y="186"/>
                </a:cubicBezTo>
                <a:cubicBezTo>
                  <a:pt x="102" y="186"/>
                  <a:pt x="100" y="184"/>
                  <a:pt x="102" y="184"/>
                </a:cubicBezTo>
                <a:cubicBezTo>
                  <a:pt x="101" y="184"/>
                  <a:pt x="101" y="184"/>
                  <a:pt x="101" y="183"/>
                </a:cubicBezTo>
                <a:cubicBezTo>
                  <a:pt x="100" y="184"/>
                  <a:pt x="99" y="184"/>
                  <a:pt x="99" y="185"/>
                </a:cubicBezTo>
                <a:close/>
                <a:moveTo>
                  <a:pt x="84" y="169"/>
                </a:moveTo>
                <a:cubicBezTo>
                  <a:pt x="84" y="169"/>
                  <a:pt x="85" y="169"/>
                  <a:pt x="85" y="168"/>
                </a:cubicBezTo>
                <a:cubicBezTo>
                  <a:pt x="85" y="169"/>
                  <a:pt x="84" y="169"/>
                  <a:pt x="84" y="169"/>
                </a:cubicBezTo>
                <a:close/>
                <a:moveTo>
                  <a:pt x="97" y="181"/>
                </a:moveTo>
                <a:cubicBezTo>
                  <a:pt x="98" y="181"/>
                  <a:pt x="97" y="182"/>
                  <a:pt x="98" y="182"/>
                </a:cubicBezTo>
                <a:cubicBezTo>
                  <a:pt x="98" y="181"/>
                  <a:pt x="98" y="181"/>
                  <a:pt x="98" y="181"/>
                </a:cubicBezTo>
                <a:cubicBezTo>
                  <a:pt x="98" y="181"/>
                  <a:pt x="98" y="181"/>
                  <a:pt x="97" y="181"/>
                </a:cubicBezTo>
                <a:close/>
                <a:moveTo>
                  <a:pt x="105" y="194"/>
                </a:moveTo>
                <a:cubicBezTo>
                  <a:pt x="106" y="194"/>
                  <a:pt x="106" y="192"/>
                  <a:pt x="107" y="192"/>
                </a:cubicBezTo>
                <a:cubicBezTo>
                  <a:pt x="107" y="192"/>
                  <a:pt x="107" y="192"/>
                  <a:pt x="107" y="192"/>
                </a:cubicBezTo>
                <a:cubicBezTo>
                  <a:pt x="106" y="192"/>
                  <a:pt x="105" y="193"/>
                  <a:pt x="105" y="194"/>
                </a:cubicBezTo>
                <a:close/>
                <a:moveTo>
                  <a:pt x="91" y="184"/>
                </a:moveTo>
                <a:cubicBezTo>
                  <a:pt x="92" y="184"/>
                  <a:pt x="91" y="185"/>
                  <a:pt x="91" y="185"/>
                </a:cubicBezTo>
                <a:cubicBezTo>
                  <a:pt x="92" y="185"/>
                  <a:pt x="92" y="184"/>
                  <a:pt x="93" y="184"/>
                </a:cubicBezTo>
                <a:cubicBezTo>
                  <a:pt x="92" y="184"/>
                  <a:pt x="92" y="184"/>
                  <a:pt x="92" y="183"/>
                </a:cubicBezTo>
                <a:cubicBezTo>
                  <a:pt x="92" y="184"/>
                  <a:pt x="92" y="184"/>
                  <a:pt x="91" y="184"/>
                </a:cubicBezTo>
                <a:close/>
                <a:moveTo>
                  <a:pt x="72" y="169"/>
                </a:moveTo>
                <a:cubicBezTo>
                  <a:pt x="73" y="170"/>
                  <a:pt x="73" y="170"/>
                  <a:pt x="73" y="170"/>
                </a:cubicBezTo>
                <a:cubicBezTo>
                  <a:pt x="73" y="169"/>
                  <a:pt x="75" y="168"/>
                  <a:pt x="74" y="167"/>
                </a:cubicBezTo>
                <a:cubicBezTo>
                  <a:pt x="73" y="168"/>
                  <a:pt x="73" y="169"/>
                  <a:pt x="72" y="169"/>
                </a:cubicBezTo>
                <a:close/>
                <a:moveTo>
                  <a:pt x="74" y="170"/>
                </a:moveTo>
                <a:cubicBezTo>
                  <a:pt x="75" y="170"/>
                  <a:pt x="76" y="169"/>
                  <a:pt x="76" y="168"/>
                </a:cubicBezTo>
                <a:cubicBezTo>
                  <a:pt x="75" y="169"/>
                  <a:pt x="74" y="170"/>
                  <a:pt x="74" y="170"/>
                </a:cubicBezTo>
                <a:close/>
                <a:moveTo>
                  <a:pt x="88" y="184"/>
                </a:moveTo>
                <a:cubicBezTo>
                  <a:pt x="89" y="185"/>
                  <a:pt x="89" y="185"/>
                  <a:pt x="89" y="185"/>
                </a:cubicBezTo>
                <a:cubicBezTo>
                  <a:pt x="90" y="184"/>
                  <a:pt x="90" y="184"/>
                  <a:pt x="90" y="183"/>
                </a:cubicBezTo>
                <a:cubicBezTo>
                  <a:pt x="90" y="183"/>
                  <a:pt x="89" y="184"/>
                  <a:pt x="88" y="184"/>
                </a:cubicBezTo>
                <a:close/>
                <a:moveTo>
                  <a:pt x="71" y="168"/>
                </a:moveTo>
                <a:cubicBezTo>
                  <a:pt x="71" y="168"/>
                  <a:pt x="71" y="167"/>
                  <a:pt x="71" y="167"/>
                </a:cubicBezTo>
                <a:cubicBezTo>
                  <a:pt x="71" y="167"/>
                  <a:pt x="71" y="168"/>
                  <a:pt x="71" y="168"/>
                </a:cubicBezTo>
                <a:close/>
                <a:moveTo>
                  <a:pt x="89" y="187"/>
                </a:moveTo>
                <a:cubicBezTo>
                  <a:pt x="90" y="188"/>
                  <a:pt x="90" y="187"/>
                  <a:pt x="90" y="187"/>
                </a:cubicBezTo>
                <a:cubicBezTo>
                  <a:pt x="91" y="187"/>
                  <a:pt x="91" y="186"/>
                  <a:pt x="91" y="186"/>
                </a:cubicBezTo>
                <a:cubicBezTo>
                  <a:pt x="90" y="186"/>
                  <a:pt x="90" y="187"/>
                  <a:pt x="89" y="186"/>
                </a:cubicBezTo>
                <a:cubicBezTo>
                  <a:pt x="89" y="186"/>
                  <a:pt x="90" y="187"/>
                  <a:pt x="89" y="187"/>
                </a:cubicBezTo>
                <a:close/>
                <a:moveTo>
                  <a:pt x="84" y="182"/>
                </a:moveTo>
                <a:cubicBezTo>
                  <a:pt x="84" y="182"/>
                  <a:pt x="85" y="180"/>
                  <a:pt x="84" y="180"/>
                </a:cubicBezTo>
                <a:cubicBezTo>
                  <a:pt x="84" y="181"/>
                  <a:pt x="83" y="181"/>
                  <a:pt x="84" y="182"/>
                </a:cubicBezTo>
                <a:close/>
                <a:moveTo>
                  <a:pt x="72" y="173"/>
                </a:moveTo>
                <a:cubicBezTo>
                  <a:pt x="72" y="173"/>
                  <a:pt x="73" y="173"/>
                  <a:pt x="73" y="173"/>
                </a:cubicBezTo>
                <a:cubicBezTo>
                  <a:pt x="73" y="173"/>
                  <a:pt x="73" y="173"/>
                  <a:pt x="73" y="172"/>
                </a:cubicBezTo>
                <a:cubicBezTo>
                  <a:pt x="72" y="172"/>
                  <a:pt x="75" y="172"/>
                  <a:pt x="74" y="171"/>
                </a:cubicBezTo>
                <a:cubicBezTo>
                  <a:pt x="73" y="171"/>
                  <a:pt x="73" y="172"/>
                  <a:pt x="72" y="173"/>
                </a:cubicBezTo>
                <a:close/>
                <a:moveTo>
                  <a:pt x="97" y="197"/>
                </a:moveTo>
                <a:cubicBezTo>
                  <a:pt x="98" y="196"/>
                  <a:pt x="99" y="195"/>
                  <a:pt x="99" y="194"/>
                </a:cubicBezTo>
                <a:cubicBezTo>
                  <a:pt x="99" y="195"/>
                  <a:pt x="97" y="195"/>
                  <a:pt x="97" y="197"/>
                </a:cubicBezTo>
                <a:close/>
                <a:moveTo>
                  <a:pt x="69" y="174"/>
                </a:moveTo>
                <a:cubicBezTo>
                  <a:pt x="70" y="173"/>
                  <a:pt x="71" y="172"/>
                  <a:pt x="72" y="171"/>
                </a:cubicBezTo>
                <a:cubicBezTo>
                  <a:pt x="72" y="170"/>
                  <a:pt x="72" y="170"/>
                  <a:pt x="72" y="170"/>
                </a:cubicBezTo>
                <a:cubicBezTo>
                  <a:pt x="71" y="172"/>
                  <a:pt x="69" y="172"/>
                  <a:pt x="69" y="174"/>
                </a:cubicBezTo>
                <a:close/>
                <a:moveTo>
                  <a:pt x="91" y="189"/>
                </a:moveTo>
                <a:cubicBezTo>
                  <a:pt x="91" y="189"/>
                  <a:pt x="92" y="189"/>
                  <a:pt x="91" y="188"/>
                </a:cubicBezTo>
                <a:cubicBezTo>
                  <a:pt x="91" y="189"/>
                  <a:pt x="90" y="189"/>
                  <a:pt x="91" y="189"/>
                </a:cubicBezTo>
                <a:close/>
                <a:moveTo>
                  <a:pt x="69" y="171"/>
                </a:moveTo>
                <a:cubicBezTo>
                  <a:pt x="69" y="170"/>
                  <a:pt x="70" y="169"/>
                  <a:pt x="70" y="169"/>
                </a:cubicBezTo>
                <a:cubicBezTo>
                  <a:pt x="69" y="169"/>
                  <a:pt x="68" y="170"/>
                  <a:pt x="69" y="171"/>
                </a:cubicBezTo>
                <a:close/>
                <a:moveTo>
                  <a:pt x="67" y="172"/>
                </a:moveTo>
                <a:cubicBezTo>
                  <a:pt x="68" y="173"/>
                  <a:pt x="68" y="172"/>
                  <a:pt x="68" y="171"/>
                </a:cubicBezTo>
                <a:lnTo>
                  <a:pt x="67" y="172"/>
                </a:lnTo>
                <a:close/>
                <a:moveTo>
                  <a:pt x="96" y="198"/>
                </a:moveTo>
                <a:cubicBezTo>
                  <a:pt x="97" y="198"/>
                  <a:pt x="97" y="197"/>
                  <a:pt x="97" y="197"/>
                </a:cubicBezTo>
                <a:cubicBezTo>
                  <a:pt x="96" y="197"/>
                  <a:pt x="96" y="198"/>
                  <a:pt x="96" y="198"/>
                </a:cubicBezTo>
                <a:close/>
                <a:moveTo>
                  <a:pt x="75" y="181"/>
                </a:moveTo>
                <a:cubicBezTo>
                  <a:pt x="76" y="181"/>
                  <a:pt x="77" y="180"/>
                  <a:pt x="76" y="180"/>
                </a:cubicBezTo>
                <a:cubicBezTo>
                  <a:pt x="76" y="180"/>
                  <a:pt x="75" y="181"/>
                  <a:pt x="75" y="181"/>
                </a:cubicBezTo>
                <a:close/>
                <a:moveTo>
                  <a:pt x="90" y="195"/>
                </a:moveTo>
                <a:cubicBezTo>
                  <a:pt x="91" y="196"/>
                  <a:pt x="91" y="194"/>
                  <a:pt x="92" y="194"/>
                </a:cubicBezTo>
                <a:cubicBezTo>
                  <a:pt x="92" y="194"/>
                  <a:pt x="92" y="194"/>
                  <a:pt x="91" y="193"/>
                </a:cubicBezTo>
                <a:cubicBezTo>
                  <a:pt x="91" y="194"/>
                  <a:pt x="91" y="195"/>
                  <a:pt x="90" y="195"/>
                </a:cubicBezTo>
                <a:close/>
                <a:moveTo>
                  <a:pt x="65" y="173"/>
                </a:moveTo>
                <a:cubicBezTo>
                  <a:pt x="66" y="173"/>
                  <a:pt x="66" y="172"/>
                  <a:pt x="66" y="172"/>
                </a:cubicBezTo>
                <a:cubicBezTo>
                  <a:pt x="66" y="172"/>
                  <a:pt x="65" y="173"/>
                  <a:pt x="65" y="173"/>
                </a:cubicBezTo>
                <a:close/>
                <a:moveTo>
                  <a:pt x="67" y="176"/>
                </a:moveTo>
                <a:cubicBezTo>
                  <a:pt x="68" y="177"/>
                  <a:pt x="69" y="175"/>
                  <a:pt x="68" y="175"/>
                </a:cubicBezTo>
                <a:cubicBezTo>
                  <a:pt x="68" y="176"/>
                  <a:pt x="67" y="176"/>
                  <a:pt x="67" y="176"/>
                </a:cubicBezTo>
                <a:close/>
                <a:moveTo>
                  <a:pt x="70" y="178"/>
                </a:moveTo>
                <a:cubicBezTo>
                  <a:pt x="70" y="179"/>
                  <a:pt x="70" y="178"/>
                  <a:pt x="70" y="177"/>
                </a:cubicBezTo>
                <a:cubicBezTo>
                  <a:pt x="70" y="177"/>
                  <a:pt x="70" y="178"/>
                  <a:pt x="70" y="178"/>
                </a:cubicBezTo>
                <a:close/>
                <a:moveTo>
                  <a:pt x="88" y="196"/>
                </a:moveTo>
                <a:cubicBezTo>
                  <a:pt x="89" y="196"/>
                  <a:pt x="90" y="195"/>
                  <a:pt x="89" y="194"/>
                </a:cubicBezTo>
                <a:cubicBezTo>
                  <a:pt x="89" y="196"/>
                  <a:pt x="87" y="195"/>
                  <a:pt x="88" y="196"/>
                </a:cubicBezTo>
                <a:close/>
                <a:moveTo>
                  <a:pt x="63" y="174"/>
                </a:moveTo>
                <a:cubicBezTo>
                  <a:pt x="63" y="174"/>
                  <a:pt x="63" y="174"/>
                  <a:pt x="63" y="174"/>
                </a:cubicBezTo>
                <a:cubicBezTo>
                  <a:pt x="64" y="174"/>
                  <a:pt x="64" y="173"/>
                  <a:pt x="64" y="172"/>
                </a:cubicBezTo>
                <a:cubicBezTo>
                  <a:pt x="64" y="172"/>
                  <a:pt x="64" y="173"/>
                  <a:pt x="63" y="174"/>
                </a:cubicBezTo>
                <a:close/>
                <a:moveTo>
                  <a:pt x="87" y="195"/>
                </a:moveTo>
                <a:cubicBezTo>
                  <a:pt x="87" y="194"/>
                  <a:pt x="87" y="194"/>
                  <a:pt x="88" y="194"/>
                </a:cubicBezTo>
                <a:cubicBezTo>
                  <a:pt x="87" y="193"/>
                  <a:pt x="87" y="193"/>
                  <a:pt x="87" y="193"/>
                </a:cubicBezTo>
                <a:cubicBezTo>
                  <a:pt x="87" y="194"/>
                  <a:pt x="86" y="194"/>
                  <a:pt x="87" y="195"/>
                </a:cubicBezTo>
                <a:close/>
                <a:moveTo>
                  <a:pt x="89" y="196"/>
                </a:moveTo>
                <a:cubicBezTo>
                  <a:pt x="89" y="196"/>
                  <a:pt x="90" y="197"/>
                  <a:pt x="90" y="197"/>
                </a:cubicBezTo>
                <a:cubicBezTo>
                  <a:pt x="90" y="196"/>
                  <a:pt x="90" y="196"/>
                  <a:pt x="89" y="196"/>
                </a:cubicBezTo>
                <a:close/>
                <a:moveTo>
                  <a:pt x="70" y="180"/>
                </a:moveTo>
                <a:cubicBezTo>
                  <a:pt x="70" y="180"/>
                  <a:pt x="70" y="180"/>
                  <a:pt x="70" y="179"/>
                </a:cubicBezTo>
                <a:cubicBezTo>
                  <a:pt x="70" y="179"/>
                  <a:pt x="69" y="179"/>
                  <a:pt x="69" y="180"/>
                </a:cubicBezTo>
                <a:cubicBezTo>
                  <a:pt x="69" y="180"/>
                  <a:pt x="69" y="180"/>
                  <a:pt x="70" y="180"/>
                </a:cubicBezTo>
                <a:close/>
                <a:moveTo>
                  <a:pt x="63" y="175"/>
                </a:moveTo>
                <a:cubicBezTo>
                  <a:pt x="62" y="175"/>
                  <a:pt x="61" y="176"/>
                  <a:pt x="61" y="177"/>
                </a:cubicBezTo>
                <a:cubicBezTo>
                  <a:pt x="62" y="177"/>
                  <a:pt x="63" y="175"/>
                  <a:pt x="63" y="174"/>
                </a:cubicBezTo>
                <a:cubicBezTo>
                  <a:pt x="63" y="174"/>
                  <a:pt x="63" y="175"/>
                  <a:pt x="63" y="175"/>
                </a:cubicBezTo>
                <a:close/>
                <a:moveTo>
                  <a:pt x="88" y="201"/>
                </a:moveTo>
                <a:cubicBezTo>
                  <a:pt x="88" y="202"/>
                  <a:pt x="88" y="202"/>
                  <a:pt x="89" y="202"/>
                </a:cubicBezTo>
                <a:cubicBezTo>
                  <a:pt x="89" y="201"/>
                  <a:pt x="89" y="201"/>
                  <a:pt x="90" y="200"/>
                </a:cubicBezTo>
                <a:cubicBezTo>
                  <a:pt x="90" y="200"/>
                  <a:pt x="90" y="200"/>
                  <a:pt x="90" y="199"/>
                </a:cubicBezTo>
                <a:cubicBezTo>
                  <a:pt x="90" y="199"/>
                  <a:pt x="90" y="199"/>
                  <a:pt x="90" y="199"/>
                </a:cubicBezTo>
                <a:cubicBezTo>
                  <a:pt x="89" y="200"/>
                  <a:pt x="89" y="201"/>
                  <a:pt x="88" y="201"/>
                </a:cubicBezTo>
                <a:close/>
                <a:moveTo>
                  <a:pt x="92" y="203"/>
                </a:moveTo>
                <a:cubicBezTo>
                  <a:pt x="92" y="203"/>
                  <a:pt x="93" y="202"/>
                  <a:pt x="93" y="202"/>
                </a:cubicBezTo>
                <a:cubicBezTo>
                  <a:pt x="92" y="202"/>
                  <a:pt x="92" y="202"/>
                  <a:pt x="92" y="203"/>
                </a:cubicBezTo>
                <a:close/>
                <a:moveTo>
                  <a:pt x="62" y="177"/>
                </a:moveTo>
                <a:cubicBezTo>
                  <a:pt x="62" y="177"/>
                  <a:pt x="63" y="177"/>
                  <a:pt x="63" y="176"/>
                </a:cubicBezTo>
                <a:cubicBezTo>
                  <a:pt x="62" y="176"/>
                  <a:pt x="62" y="177"/>
                  <a:pt x="62" y="177"/>
                </a:cubicBezTo>
                <a:close/>
                <a:moveTo>
                  <a:pt x="62" y="177"/>
                </a:moveTo>
                <a:cubicBezTo>
                  <a:pt x="62" y="178"/>
                  <a:pt x="63" y="178"/>
                  <a:pt x="63" y="178"/>
                </a:cubicBezTo>
                <a:cubicBezTo>
                  <a:pt x="63" y="177"/>
                  <a:pt x="63" y="177"/>
                  <a:pt x="62" y="177"/>
                </a:cubicBezTo>
                <a:close/>
                <a:moveTo>
                  <a:pt x="90" y="205"/>
                </a:moveTo>
                <a:cubicBezTo>
                  <a:pt x="90" y="205"/>
                  <a:pt x="92" y="204"/>
                  <a:pt x="91" y="203"/>
                </a:cubicBezTo>
                <a:cubicBezTo>
                  <a:pt x="91" y="203"/>
                  <a:pt x="90" y="204"/>
                  <a:pt x="90" y="205"/>
                </a:cubicBezTo>
                <a:close/>
                <a:moveTo>
                  <a:pt x="89" y="203"/>
                </a:moveTo>
                <a:cubicBezTo>
                  <a:pt x="90" y="204"/>
                  <a:pt x="91" y="202"/>
                  <a:pt x="90" y="202"/>
                </a:cubicBezTo>
                <a:cubicBezTo>
                  <a:pt x="90" y="203"/>
                  <a:pt x="90" y="203"/>
                  <a:pt x="89" y="203"/>
                </a:cubicBezTo>
                <a:close/>
                <a:moveTo>
                  <a:pt x="78" y="193"/>
                </a:moveTo>
                <a:cubicBezTo>
                  <a:pt x="76" y="194"/>
                  <a:pt x="79" y="195"/>
                  <a:pt x="78" y="196"/>
                </a:cubicBezTo>
                <a:cubicBezTo>
                  <a:pt x="79" y="196"/>
                  <a:pt x="80" y="194"/>
                  <a:pt x="80" y="194"/>
                </a:cubicBezTo>
                <a:cubicBezTo>
                  <a:pt x="79" y="195"/>
                  <a:pt x="78" y="194"/>
                  <a:pt x="78" y="193"/>
                </a:cubicBezTo>
                <a:close/>
                <a:moveTo>
                  <a:pt x="70" y="188"/>
                </a:moveTo>
                <a:cubicBezTo>
                  <a:pt x="69" y="188"/>
                  <a:pt x="70" y="188"/>
                  <a:pt x="69" y="188"/>
                </a:cubicBezTo>
                <a:cubicBezTo>
                  <a:pt x="69" y="189"/>
                  <a:pt x="67" y="189"/>
                  <a:pt x="68" y="190"/>
                </a:cubicBezTo>
                <a:cubicBezTo>
                  <a:pt x="68" y="189"/>
                  <a:pt x="70" y="190"/>
                  <a:pt x="70" y="188"/>
                </a:cubicBezTo>
                <a:cubicBezTo>
                  <a:pt x="70" y="188"/>
                  <a:pt x="70" y="188"/>
                  <a:pt x="70" y="188"/>
                </a:cubicBezTo>
                <a:close/>
                <a:moveTo>
                  <a:pt x="66" y="185"/>
                </a:moveTo>
                <a:cubicBezTo>
                  <a:pt x="65" y="185"/>
                  <a:pt x="65" y="185"/>
                  <a:pt x="66" y="186"/>
                </a:cubicBezTo>
                <a:cubicBezTo>
                  <a:pt x="66" y="185"/>
                  <a:pt x="66" y="184"/>
                  <a:pt x="66" y="185"/>
                </a:cubicBezTo>
                <a:close/>
                <a:moveTo>
                  <a:pt x="79" y="199"/>
                </a:moveTo>
                <a:cubicBezTo>
                  <a:pt x="80" y="199"/>
                  <a:pt x="81" y="198"/>
                  <a:pt x="81" y="198"/>
                </a:cubicBezTo>
                <a:cubicBezTo>
                  <a:pt x="80" y="198"/>
                  <a:pt x="79" y="199"/>
                  <a:pt x="79" y="199"/>
                </a:cubicBezTo>
                <a:close/>
                <a:moveTo>
                  <a:pt x="84" y="202"/>
                </a:moveTo>
                <a:cubicBezTo>
                  <a:pt x="85" y="202"/>
                  <a:pt x="85" y="201"/>
                  <a:pt x="85" y="201"/>
                </a:cubicBezTo>
                <a:cubicBezTo>
                  <a:pt x="84" y="201"/>
                  <a:pt x="84" y="202"/>
                  <a:pt x="84" y="202"/>
                </a:cubicBezTo>
                <a:close/>
                <a:moveTo>
                  <a:pt x="58" y="182"/>
                </a:moveTo>
                <a:cubicBezTo>
                  <a:pt x="58" y="183"/>
                  <a:pt x="60" y="181"/>
                  <a:pt x="59" y="181"/>
                </a:cubicBezTo>
                <a:cubicBezTo>
                  <a:pt x="59" y="181"/>
                  <a:pt x="57" y="182"/>
                  <a:pt x="58" y="182"/>
                </a:cubicBezTo>
                <a:close/>
                <a:moveTo>
                  <a:pt x="76" y="197"/>
                </a:moveTo>
                <a:cubicBezTo>
                  <a:pt x="77" y="198"/>
                  <a:pt x="78" y="196"/>
                  <a:pt x="77" y="197"/>
                </a:cubicBezTo>
                <a:cubicBezTo>
                  <a:pt x="77" y="197"/>
                  <a:pt x="76" y="197"/>
                  <a:pt x="76" y="197"/>
                </a:cubicBezTo>
                <a:close/>
                <a:moveTo>
                  <a:pt x="68" y="191"/>
                </a:moveTo>
                <a:cubicBezTo>
                  <a:pt x="68" y="191"/>
                  <a:pt x="68" y="191"/>
                  <a:pt x="69" y="191"/>
                </a:cubicBezTo>
                <a:cubicBezTo>
                  <a:pt x="68" y="191"/>
                  <a:pt x="69" y="190"/>
                  <a:pt x="69" y="190"/>
                </a:cubicBezTo>
                <a:cubicBezTo>
                  <a:pt x="68" y="190"/>
                  <a:pt x="68" y="191"/>
                  <a:pt x="68" y="191"/>
                </a:cubicBezTo>
                <a:close/>
                <a:moveTo>
                  <a:pt x="69" y="194"/>
                </a:moveTo>
                <a:cubicBezTo>
                  <a:pt x="70" y="195"/>
                  <a:pt x="70" y="194"/>
                  <a:pt x="71" y="194"/>
                </a:cubicBezTo>
                <a:cubicBezTo>
                  <a:pt x="70" y="193"/>
                  <a:pt x="71" y="193"/>
                  <a:pt x="70" y="193"/>
                </a:cubicBezTo>
                <a:cubicBezTo>
                  <a:pt x="70" y="193"/>
                  <a:pt x="70" y="194"/>
                  <a:pt x="69" y="194"/>
                </a:cubicBezTo>
                <a:close/>
                <a:moveTo>
                  <a:pt x="64" y="195"/>
                </a:moveTo>
                <a:cubicBezTo>
                  <a:pt x="64" y="194"/>
                  <a:pt x="64" y="195"/>
                  <a:pt x="64" y="194"/>
                </a:cubicBezTo>
                <a:cubicBezTo>
                  <a:pt x="65" y="193"/>
                  <a:pt x="65" y="191"/>
                  <a:pt x="67" y="190"/>
                </a:cubicBezTo>
                <a:cubicBezTo>
                  <a:pt x="67" y="191"/>
                  <a:pt x="67" y="192"/>
                  <a:pt x="68" y="191"/>
                </a:cubicBezTo>
                <a:cubicBezTo>
                  <a:pt x="67" y="193"/>
                  <a:pt x="66" y="194"/>
                  <a:pt x="65" y="195"/>
                </a:cubicBezTo>
                <a:cubicBezTo>
                  <a:pt x="65" y="194"/>
                  <a:pt x="66" y="194"/>
                  <a:pt x="66" y="193"/>
                </a:cubicBezTo>
                <a:cubicBezTo>
                  <a:pt x="65" y="192"/>
                  <a:pt x="65" y="195"/>
                  <a:pt x="64" y="195"/>
                </a:cubicBezTo>
                <a:cubicBezTo>
                  <a:pt x="64" y="195"/>
                  <a:pt x="64" y="195"/>
                  <a:pt x="64" y="195"/>
                </a:cubicBezTo>
                <a:close/>
                <a:moveTo>
                  <a:pt x="66" y="192"/>
                </a:moveTo>
                <a:cubicBezTo>
                  <a:pt x="66" y="192"/>
                  <a:pt x="68" y="192"/>
                  <a:pt x="67" y="191"/>
                </a:cubicBezTo>
                <a:cubicBezTo>
                  <a:pt x="67" y="192"/>
                  <a:pt x="66" y="192"/>
                  <a:pt x="66" y="192"/>
                </a:cubicBezTo>
                <a:close/>
                <a:moveTo>
                  <a:pt x="68" y="196"/>
                </a:moveTo>
                <a:cubicBezTo>
                  <a:pt x="69" y="196"/>
                  <a:pt x="69" y="195"/>
                  <a:pt x="69" y="195"/>
                </a:cubicBezTo>
                <a:cubicBezTo>
                  <a:pt x="69" y="195"/>
                  <a:pt x="68" y="196"/>
                  <a:pt x="68" y="196"/>
                </a:cubicBezTo>
                <a:close/>
                <a:moveTo>
                  <a:pt x="81" y="205"/>
                </a:moveTo>
                <a:cubicBezTo>
                  <a:pt x="81" y="206"/>
                  <a:pt x="80" y="206"/>
                  <a:pt x="80" y="207"/>
                </a:cubicBezTo>
                <a:cubicBezTo>
                  <a:pt x="81" y="207"/>
                  <a:pt x="81" y="206"/>
                  <a:pt x="81" y="205"/>
                </a:cubicBezTo>
                <a:close/>
                <a:moveTo>
                  <a:pt x="85" y="210"/>
                </a:moveTo>
                <a:cubicBezTo>
                  <a:pt x="85" y="211"/>
                  <a:pt x="84" y="211"/>
                  <a:pt x="84" y="213"/>
                </a:cubicBezTo>
                <a:cubicBezTo>
                  <a:pt x="84" y="212"/>
                  <a:pt x="87" y="210"/>
                  <a:pt x="86" y="210"/>
                </a:cubicBezTo>
                <a:cubicBezTo>
                  <a:pt x="86" y="210"/>
                  <a:pt x="85" y="210"/>
                  <a:pt x="85" y="210"/>
                </a:cubicBezTo>
                <a:close/>
                <a:moveTo>
                  <a:pt x="81" y="210"/>
                </a:moveTo>
                <a:cubicBezTo>
                  <a:pt x="82" y="210"/>
                  <a:pt x="83" y="209"/>
                  <a:pt x="83" y="207"/>
                </a:cubicBezTo>
                <a:cubicBezTo>
                  <a:pt x="82" y="208"/>
                  <a:pt x="81" y="209"/>
                  <a:pt x="81" y="210"/>
                </a:cubicBezTo>
                <a:close/>
                <a:moveTo>
                  <a:pt x="67" y="196"/>
                </a:moveTo>
                <a:cubicBezTo>
                  <a:pt x="67" y="195"/>
                  <a:pt x="67" y="195"/>
                  <a:pt x="67" y="195"/>
                </a:cubicBezTo>
                <a:cubicBezTo>
                  <a:pt x="66" y="194"/>
                  <a:pt x="67" y="195"/>
                  <a:pt x="67" y="196"/>
                </a:cubicBezTo>
                <a:close/>
                <a:moveTo>
                  <a:pt x="54" y="186"/>
                </a:moveTo>
                <a:cubicBezTo>
                  <a:pt x="55" y="186"/>
                  <a:pt x="55" y="186"/>
                  <a:pt x="55" y="186"/>
                </a:cubicBezTo>
                <a:cubicBezTo>
                  <a:pt x="55" y="186"/>
                  <a:pt x="55" y="187"/>
                  <a:pt x="55" y="187"/>
                </a:cubicBezTo>
                <a:cubicBezTo>
                  <a:pt x="56" y="186"/>
                  <a:pt x="55" y="186"/>
                  <a:pt x="55" y="186"/>
                </a:cubicBezTo>
                <a:cubicBezTo>
                  <a:pt x="55" y="185"/>
                  <a:pt x="55" y="186"/>
                  <a:pt x="54" y="186"/>
                </a:cubicBezTo>
                <a:cubicBezTo>
                  <a:pt x="54" y="186"/>
                  <a:pt x="54" y="186"/>
                  <a:pt x="54" y="186"/>
                </a:cubicBezTo>
                <a:close/>
                <a:moveTo>
                  <a:pt x="63" y="194"/>
                </a:moveTo>
                <a:cubicBezTo>
                  <a:pt x="63" y="194"/>
                  <a:pt x="64" y="194"/>
                  <a:pt x="64" y="193"/>
                </a:cubicBezTo>
                <a:cubicBezTo>
                  <a:pt x="63" y="193"/>
                  <a:pt x="62" y="194"/>
                  <a:pt x="63" y="194"/>
                </a:cubicBezTo>
                <a:close/>
                <a:moveTo>
                  <a:pt x="68" y="198"/>
                </a:moveTo>
                <a:cubicBezTo>
                  <a:pt x="68" y="197"/>
                  <a:pt x="68" y="197"/>
                  <a:pt x="68" y="197"/>
                </a:cubicBezTo>
                <a:cubicBezTo>
                  <a:pt x="68" y="197"/>
                  <a:pt x="67" y="198"/>
                  <a:pt x="68" y="198"/>
                </a:cubicBezTo>
                <a:close/>
                <a:moveTo>
                  <a:pt x="68" y="200"/>
                </a:moveTo>
                <a:cubicBezTo>
                  <a:pt x="69" y="201"/>
                  <a:pt x="69" y="200"/>
                  <a:pt x="70" y="200"/>
                </a:cubicBezTo>
                <a:cubicBezTo>
                  <a:pt x="70" y="200"/>
                  <a:pt x="70" y="199"/>
                  <a:pt x="70" y="199"/>
                </a:cubicBezTo>
                <a:cubicBezTo>
                  <a:pt x="70" y="199"/>
                  <a:pt x="70" y="199"/>
                  <a:pt x="70" y="198"/>
                </a:cubicBezTo>
                <a:cubicBezTo>
                  <a:pt x="69" y="199"/>
                  <a:pt x="69" y="200"/>
                  <a:pt x="68" y="200"/>
                </a:cubicBezTo>
                <a:close/>
                <a:moveTo>
                  <a:pt x="53" y="186"/>
                </a:moveTo>
                <a:cubicBezTo>
                  <a:pt x="53" y="185"/>
                  <a:pt x="54" y="185"/>
                  <a:pt x="53" y="184"/>
                </a:cubicBezTo>
                <a:cubicBezTo>
                  <a:pt x="53" y="184"/>
                  <a:pt x="53" y="185"/>
                  <a:pt x="53" y="186"/>
                </a:cubicBezTo>
                <a:close/>
                <a:moveTo>
                  <a:pt x="66" y="197"/>
                </a:moveTo>
                <a:cubicBezTo>
                  <a:pt x="67" y="196"/>
                  <a:pt x="66" y="197"/>
                  <a:pt x="66" y="196"/>
                </a:cubicBezTo>
                <a:cubicBezTo>
                  <a:pt x="66" y="196"/>
                  <a:pt x="66" y="197"/>
                  <a:pt x="66" y="197"/>
                </a:cubicBezTo>
                <a:close/>
                <a:moveTo>
                  <a:pt x="71" y="202"/>
                </a:moveTo>
                <a:cubicBezTo>
                  <a:pt x="71" y="202"/>
                  <a:pt x="72" y="202"/>
                  <a:pt x="72" y="201"/>
                </a:cubicBezTo>
                <a:cubicBezTo>
                  <a:pt x="71" y="201"/>
                  <a:pt x="70" y="202"/>
                  <a:pt x="71" y="202"/>
                </a:cubicBezTo>
                <a:close/>
                <a:moveTo>
                  <a:pt x="60" y="193"/>
                </a:moveTo>
                <a:cubicBezTo>
                  <a:pt x="61" y="193"/>
                  <a:pt x="61" y="193"/>
                  <a:pt x="61" y="194"/>
                </a:cubicBezTo>
                <a:cubicBezTo>
                  <a:pt x="61" y="193"/>
                  <a:pt x="61" y="194"/>
                  <a:pt x="61" y="194"/>
                </a:cubicBezTo>
                <a:cubicBezTo>
                  <a:pt x="61" y="194"/>
                  <a:pt x="62" y="193"/>
                  <a:pt x="61" y="193"/>
                </a:cubicBezTo>
                <a:cubicBezTo>
                  <a:pt x="61" y="193"/>
                  <a:pt x="61" y="193"/>
                  <a:pt x="60" y="193"/>
                </a:cubicBezTo>
                <a:close/>
                <a:moveTo>
                  <a:pt x="54" y="191"/>
                </a:moveTo>
                <a:cubicBezTo>
                  <a:pt x="55" y="191"/>
                  <a:pt x="56" y="190"/>
                  <a:pt x="56" y="189"/>
                </a:cubicBezTo>
                <a:cubicBezTo>
                  <a:pt x="55" y="189"/>
                  <a:pt x="54" y="190"/>
                  <a:pt x="54" y="191"/>
                </a:cubicBezTo>
                <a:close/>
                <a:moveTo>
                  <a:pt x="76" y="210"/>
                </a:moveTo>
                <a:cubicBezTo>
                  <a:pt x="77" y="209"/>
                  <a:pt x="78" y="209"/>
                  <a:pt x="78" y="208"/>
                </a:cubicBezTo>
                <a:cubicBezTo>
                  <a:pt x="78" y="208"/>
                  <a:pt x="76" y="210"/>
                  <a:pt x="76" y="210"/>
                </a:cubicBezTo>
                <a:close/>
                <a:moveTo>
                  <a:pt x="75" y="208"/>
                </a:moveTo>
                <a:cubicBezTo>
                  <a:pt x="75" y="208"/>
                  <a:pt x="75" y="208"/>
                  <a:pt x="75" y="208"/>
                </a:cubicBezTo>
                <a:cubicBezTo>
                  <a:pt x="75" y="208"/>
                  <a:pt x="75" y="207"/>
                  <a:pt x="75" y="207"/>
                </a:cubicBezTo>
                <a:cubicBezTo>
                  <a:pt x="75" y="207"/>
                  <a:pt x="75" y="207"/>
                  <a:pt x="75" y="207"/>
                </a:cubicBezTo>
                <a:cubicBezTo>
                  <a:pt x="74" y="207"/>
                  <a:pt x="75" y="207"/>
                  <a:pt x="74" y="208"/>
                </a:cubicBezTo>
                <a:lnTo>
                  <a:pt x="75" y="208"/>
                </a:lnTo>
                <a:close/>
                <a:moveTo>
                  <a:pt x="74" y="206"/>
                </a:moveTo>
                <a:cubicBezTo>
                  <a:pt x="73" y="207"/>
                  <a:pt x="73" y="205"/>
                  <a:pt x="73" y="206"/>
                </a:cubicBezTo>
                <a:cubicBezTo>
                  <a:pt x="73" y="206"/>
                  <a:pt x="72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3" y="207"/>
                  <a:pt x="73" y="207"/>
                  <a:pt x="73" y="207"/>
                </a:cubicBezTo>
                <a:cubicBezTo>
                  <a:pt x="74" y="207"/>
                  <a:pt x="74" y="206"/>
                  <a:pt x="74" y="206"/>
                </a:cubicBezTo>
                <a:close/>
                <a:moveTo>
                  <a:pt x="50" y="189"/>
                </a:moveTo>
                <a:cubicBezTo>
                  <a:pt x="51" y="190"/>
                  <a:pt x="52" y="189"/>
                  <a:pt x="51" y="188"/>
                </a:cubicBezTo>
                <a:cubicBezTo>
                  <a:pt x="51" y="189"/>
                  <a:pt x="51" y="189"/>
                  <a:pt x="50" y="189"/>
                </a:cubicBezTo>
                <a:close/>
                <a:moveTo>
                  <a:pt x="53" y="192"/>
                </a:moveTo>
                <a:cubicBezTo>
                  <a:pt x="54" y="193"/>
                  <a:pt x="54" y="192"/>
                  <a:pt x="54" y="192"/>
                </a:cubicBezTo>
                <a:cubicBezTo>
                  <a:pt x="54" y="192"/>
                  <a:pt x="54" y="191"/>
                  <a:pt x="54" y="191"/>
                </a:cubicBezTo>
                <a:lnTo>
                  <a:pt x="53" y="192"/>
                </a:lnTo>
                <a:close/>
                <a:moveTo>
                  <a:pt x="73" y="209"/>
                </a:moveTo>
                <a:cubicBezTo>
                  <a:pt x="73" y="209"/>
                  <a:pt x="73" y="210"/>
                  <a:pt x="73" y="209"/>
                </a:cubicBezTo>
                <a:cubicBezTo>
                  <a:pt x="73" y="209"/>
                  <a:pt x="74" y="210"/>
                  <a:pt x="74" y="209"/>
                </a:cubicBezTo>
                <a:cubicBezTo>
                  <a:pt x="74" y="209"/>
                  <a:pt x="74" y="208"/>
                  <a:pt x="74" y="208"/>
                </a:cubicBezTo>
                <a:cubicBezTo>
                  <a:pt x="73" y="209"/>
                  <a:pt x="73" y="208"/>
                  <a:pt x="73" y="208"/>
                </a:cubicBezTo>
                <a:cubicBezTo>
                  <a:pt x="73" y="208"/>
                  <a:pt x="73" y="209"/>
                  <a:pt x="73" y="209"/>
                </a:cubicBezTo>
                <a:cubicBezTo>
                  <a:pt x="73" y="209"/>
                  <a:pt x="73" y="209"/>
                  <a:pt x="73" y="209"/>
                </a:cubicBezTo>
                <a:close/>
                <a:moveTo>
                  <a:pt x="49" y="190"/>
                </a:moveTo>
                <a:cubicBezTo>
                  <a:pt x="49" y="190"/>
                  <a:pt x="50" y="189"/>
                  <a:pt x="50" y="189"/>
                </a:cubicBezTo>
                <a:cubicBezTo>
                  <a:pt x="50" y="189"/>
                  <a:pt x="49" y="190"/>
                  <a:pt x="49" y="190"/>
                </a:cubicBezTo>
                <a:close/>
                <a:moveTo>
                  <a:pt x="52" y="194"/>
                </a:moveTo>
                <a:cubicBezTo>
                  <a:pt x="53" y="194"/>
                  <a:pt x="54" y="193"/>
                  <a:pt x="53" y="192"/>
                </a:cubicBezTo>
                <a:cubicBezTo>
                  <a:pt x="53" y="193"/>
                  <a:pt x="52" y="193"/>
                  <a:pt x="52" y="194"/>
                </a:cubicBezTo>
                <a:close/>
                <a:moveTo>
                  <a:pt x="66" y="205"/>
                </a:moveTo>
                <a:cubicBezTo>
                  <a:pt x="66" y="205"/>
                  <a:pt x="67" y="204"/>
                  <a:pt x="67" y="204"/>
                </a:cubicBezTo>
                <a:cubicBezTo>
                  <a:pt x="67" y="204"/>
                  <a:pt x="67" y="204"/>
                  <a:pt x="67" y="204"/>
                </a:cubicBezTo>
                <a:cubicBezTo>
                  <a:pt x="67" y="204"/>
                  <a:pt x="66" y="205"/>
                  <a:pt x="66" y="205"/>
                </a:cubicBezTo>
                <a:close/>
                <a:moveTo>
                  <a:pt x="58" y="198"/>
                </a:moveTo>
                <a:cubicBezTo>
                  <a:pt x="57" y="198"/>
                  <a:pt x="57" y="197"/>
                  <a:pt x="57" y="197"/>
                </a:cubicBezTo>
                <a:cubicBezTo>
                  <a:pt x="56" y="197"/>
                  <a:pt x="57" y="198"/>
                  <a:pt x="58" y="198"/>
                </a:cubicBezTo>
                <a:close/>
                <a:moveTo>
                  <a:pt x="50" y="197"/>
                </a:moveTo>
                <a:cubicBezTo>
                  <a:pt x="51" y="196"/>
                  <a:pt x="51" y="195"/>
                  <a:pt x="52" y="195"/>
                </a:cubicBezTo>
                <a:cubicBezTo>
                  <a:pt x="52" y="194"/>
                  <a:pt x="52" y="194"/>
                  <a:pt x="52" y="194"/>
                </a:cubicBezTo>
                <a:cubicBezTo>
                  <a:pt x="51" y="195"/>
                  <a:pt x="50" y="196"/>
                  <a:pt x="50" y="197"/>
                </a:cubicBezTo>
                <a:close/>
                <a:moveTo>
                  <a:pt x="79" y="218"/>
                </a:moveTo>
                <a:cubicBezTo>
                  <a:pt x="80" y="219"/>
                  <a:pt x="80" y="218"/>
                  <a:pt x="80" y="218"/>
                </a:cubicBezTo>
                <a:cubicBezTo>
                  <a:pt x="80" y="218"/>
                  <a:pt x="80" y="218"/>
                  <a:pt x="79" y="218"/>
                </a:cubicBezTo>
                <a:close/>
                <a:moveTo>
                  <a:pt x="45" y="192"/>
                </a:moveTo>
                <a:cubicBezTo>
                  <a:pt x="45" y="192"/>
                  <a:pt x="47" y="192"/>
                  <a:pt x="46" y="191"/>
                </a:cubicBezTo>
                <a:cubicBezTo>
                  <a:pt x="46" y="192"/>
                  <a:pt x="45" y="191"/>
                  <a:pt x="45" y="192"/>
                </a:cubicBezTo>
                <a:close/>
                <a:moveTo>
                  <a:pt x="42" y="196"/>
                </a:moveTo>
                <a:cubicBezTo>
                  <a:pt x="44" y="196"/>
                  <a:pt x="43" y="194"/>
                  <a:pt x="45" y="193"/>
                </a:cubicBezTo>
                <a:cubicBezTo>
                  <a:pt x="44" y="193"/>
                  <a:pt x="44" y="193"/>
                  <a:pt x="44" y="193"/>
                </a:cubicBezTo>
                <a:cubicBezTo>
                  <a:pt x="44" y="194"/>
                  <a:pt x="42" y="194"/>
                  <a:pt x="42" y="196"/>
                </a:cubicBezTo>
                <a:close/>
                <a:moveTo>
                  <a:pt x="49" y="199"/>
                </a:moveTo>
                <a:cubicBezTo>
                  <a:pt x="49" y="198"/>
                  <a:pt x="50" y="198"/>
                  <a:pt x="49" y="197"/>
                </a:cubicBezTo>
                <a:cubicBezTo>
                  <a:pt x="49" y="198"/>
                  <a:pt x="48" y="198"/>
                  <a:pt x="49" y="199"/>
                </a:cubicBezTo>
                <a:close/>
                <a:moveTo>
                  <a:pt x="67" y="214"/>
                </a:moveTo>
                <a:cubicBezTo>
                  <a:pt x="67" y="214"/>
                  <a:pt x="66" y="215"/>
                  <a:pt x="67" y="215"/>
                </a:cubicBezTo>
                <a:cubicBezTo>
                  <a:pt x="66" y="214"/>
                  <a:pt x="68" y="214"/>
                  <a:pt x="68" y="214"/>
                </a:cubicBezTo>
                <a:cubicBezTo>
                  <a:pt x="67" y="214"/>
                  <a:pt x="67" y="214"/>
                  <a:pt x="67" y="214"/>
                </a:cubicBezTo>
                <a:close/>
                <a:moveTo>
                  <a:pt x="72" y="224"/>
                </a:moveTo>
                <a:cubicBezTo>
                  <a:pt x="72" y="224"/>
                  <a:pt x="74" y="222"/>
                  <a:pt x="74" y="221"/>
                </a:cubicBezTo>
                <a:cubicBezTo>
                  <a:pt x="74" y="222"/>
                  <a:pt x="72" y="224"/>
                  <a:pt x="72" y="224"/>
                </a:cubicBezTo>
                <a:close/>
                <a:moveTo>
                  <a:pt x="59" y="212"/>
                </a:moveTo>
                <a:cubicBezTo>
                  <a:pt x="59" y="211"/>
                  <a:pt x="61" y="211"/>
                  <a:pt x="61" y="211"/>
                </a:cubicBezTo>
                <a:cubicBezTo>
                  <a:pt x="60" y="211"/>
                  <a:pt x="59" y="211"/>
                  <a:pt x="59" y="212"/>
                </a:cubicBezTo>
                <a:close/>
                <a:moveTo>
                  <a:pt x="71" y="219"/>
                </a:moveTo>
                <a:cubicBezTo>
                  <a:pt x="71" y="219"/>
                  <a:pt x="70" y="219"/>
                  <a:pt x="70" y="218"/>
                </a:cubicBezTo>
                <a:cubicBezTo>
                  <a:pt x="70" y="219"/>
                  <a:pt x="70" y="219"/>
                  <a:pt x="71" y="219"/>
                </a:cubicBezTo>
                <a:close/>
                <a:moveTo>
                  <a:pt x="41" y="197"/>
                </a:moveTo>
                <a:cubicBezTo>
                  <a:pt x="42" y="198"/>
                  <a:pt x="42" y="197"/>
                  <a:pt x="42" y="196"/>
                </a:cubicBezTo>
                <a:cubicBezTo>
                  <a:pt x="42" y="196"/>
                  <a:pt x="42" y="196"/>
                  <a:pt x="41" y="197"/>
                </a:cubicBezTo>
                <a:close/>
                <a:moveTo>
                  <a:pt x="57" y="214"/>
                </a:moveTo>
                <a:cubicBezTo>
                  <a:pt x="57" y="214"/>
                  <a:pt x="57" y="214"/>
                  <a:pt x="57" y="215"/>
                </a:cubicBezTo>
                <a:cubicBezTo>
                  <a:pt x="58" y="214"/>
                  <a:pt x="58" y="214"/>
                  <a:pt x="58" y="213"/>
                </a:cubicBezTo>
                <a:cubicBezTo>
                  <a:pt x="58" y="214"/>
                  <a:pt x="58" y="214"/>
                  <a:pt x="57" y="214"/>
                </a:cubicBezTo>
                <a:close/>
                <a:moveTo>
                  <a:pt x="62" y="219"/>
                </a:moveTo>
                <a:cubicBezTo>
                  <a:pt x="62" y="218"/>
                  <a:pt x="62" y="218"/>
                  <a:pt x="62" y="218"/>
                </a:cubicBezTo>
                <a:cubicBezTo>
                  <a:pt x="61" y="218"/>
                  <a:pt x="61" y="218"/>
                  <a:pt x="62" y="219"/>
                </a:cubicBezTo>
                <a:close/>
                <a:moveTo>
                  <a:pt x="62" y="219"/>
                </a:moveTo>
                <a:cubicBezTo>
                  <a:pt x="62" y="220"/>
                  <a:pt x="63" y="220"/>
                  <a:pt x="63" y="220"/>
                </a:cubicBezTo>
                <a:cubicBezTo>
                  <a:pt x="63" y="220"/>
                  <a:pt x="62" y="219"/>
                  <a:pt x="62" y="219"/>
                </a:cubicBezTo>
                <a:close/>
                <a:moveTo>
                  <a:pt x="43" y="206"/>
                </a:moveTo>
                <a:cubicBezTo>
                  <a:pt x="43" y="205"/>
                  <a:pt x="44" y="204"/>
                  <a:pt x="43" y="204"/>
                </a:cubicBezTo>
                <a:cubicBezTo>
                  <a:pt x="42" y="205"/>
                  <a:pt x="42" y="205"/>
                  <a:pt x="43" y="206"/>
                </a:cubicBezTo>
                <a:close/>
                <a:moveTo>
                  <a:pt x="59" y="218"/>
                </a:moveTo>
                <a:cubicBezTo>
                  <a:pt x="60" y="219"/>
                  <a:pt x="60" y="218"/>
                  <a:pt x="60" y="217"/>
                </a:cubicBezTo>
                <a:cubicBezTo>
                  <a:pt x="60" y="217"/>
                  <a:pt x="59" y="218"/>
                  <a:pt x="59" y="218"/>
                </a:cubicBezTo>
                <a:close/>
                <a:moveTo>
                  <a:pt x="57" y="218"/>
                </a:moveTo>
                <a:cubicBezTo>
                  <a:pt x="57" y="217"/>
                  <a:pt x="58" y="217"/>
                  <a:pt x="58" y="216"/>
                </a:cubicBezTo>
                <a:cubicBezTo>
                  <a:pt x="58" y="216"/>
                  <a:pt x="57" y="217"/>
                  <a:pt x="57" y="218"/>
                </a:cubicBezTo>
                <a:close/>
                <a:moveTo>
                  <a:pt x="64" y="226"/>
                </a:moveTo>
                <a:cubicBezTo>
                  <a:pt x="65" y="225"/>
                  <a:pt x="66" y="225"/>
                  <a:pt x="66" y="224"/>
                </a:cubicBezTo>
                <a:cubicBezTo>
                  <a:pt x="66" y="224"/>
                  <a:pt x="66" y="224"/>
                  <a:pt x="66" y="223"/>
                </a:cubicBezTo>
                <a:cubicBezTo>
                  <a:pt x="65" y="224"/>
                  <a:pt x="64" y="225"/>
                  <a:pt x="64" y="226"/>
                </a:cubicBezTo>
                <a:close/>
                <a:moveTo>
                  <a:pt x="49" y="214"/>
                </a:moveTo>
                <a:cubicBezTo>
                  <a:pt x="50" y="214"/>
                  <a:pt x="51" y="213"/>
                  <a:pt x="51" y="212"/>
                </a:cubicBezTo>
                <a:cubicBezTo>
                  <a:pt x="50" y="213"/>
                  <a:pt x="49" y="213"/>
                  <a:pt x="49" y="214"/>
                </a:cubicBezTo>
                <a:close/>
                <a:moveTo>
                  <a:pt x="57" y="221"/>
                </a:moveTo>
                <a:cubicBezTo>
                  <a:pt x="58" y="220"/>
                  <a:pt x="59" y="220"/>
                  <a:pt x="59" y="219"/>
                </a:cubicBezTo>
                <a:cubicBezTo>
                  <a:pt x="58" y="219"/>
                  <a:pt x="56" y="220"/>
                  <a:pt x="57" y="221"/>
                </a:cubicBezTo>
                <a:close/>
                <a:moveTo>
                  <a:pt x="41" y="208"/>
                </a:moveTo>
                <a:cubicBezTo>
                  <a:pt x="41" y="208"/>
                  <a:pt x="41" y="207"/>
                  <a:pt x="41" y="207"/>
                </a:cubicBezTo>
                <a:cubicBezTo>
                  <a:pt x="41" y="207"/>
                  <a:pt x="40" y="208"/>
                  <a:pt x="41" y="208"/>
                </a:cubicBezTo>
                <a:close/>
                <a:moveTo>
                  <a:pt x="62" y="226"/>
                </a:moveTo>
                <a:cubicBezTo>
                  <a:pt x="62" y="225"/>
                  <a:pt x="63" y="225"/>
                  <a:pt x="62" y="224"/>
                </a:cubicBezTo>
                <a:cubicBezTo>
                  <a:pt x="62" y="225"/>
                  <a:pt x="61" y="225"/>
                  <a:pt x="62" y="226"/>
                </a:cubicBezTo>
                <a:close/>
                <a:moveTo>
                  <a:pt x="53" y="219"/>
                </a:moveTo>
                <a:cubicBezTo>
                  <a:pt x="54" y="219"/>
                  <a:pt x="54" y="220"/>
                  <a:pt x="55" y="219"/>
                </a:cubicBezTo>
                <a:cubicBezTo>
                  <a:pt x="54" y="219"/>
                  <a:pt x="54" y="218"/>
                  <a:pt x="53" y="219"/>
                </a:cubicBezTo>
                <a:close/>
                <a:moveTo>
                  <a:pt x="68" y="232"/>
                </a:moveTo>
                <a:cubicBezTo>
                  <a:pt x="69" y="233"/>
                  <a:pt x="70" y="231"/>
                  <a:pt x="69" y="231"/>
                </a:cubicBezTo>
                <a:cubicBezTo>
                  <a:pt x="69" y="231"/>
                  <a:pt x="69" y="232"/>
                  <a:pt x="68" y="232"/>
                </a:cubicBezTo>
                <a:close/>
                <a:moveTo>
                  <a:pt x="55" y="224"/>
                </a:moveTo>
                <a:cubicBezTo>
                  <a:pt x="56" y="223"/>
                  <a:pt x="57" y="222"/>
                  <a:pt x="57" y="221"/>
                </a:cubicBezTo>
                <a:cubicBezTo>
                  <a:pt x="56" y="222"/>
                  <a:pt x="56" y="223"/>
                  <a:pt x="55" y="224"/>
                </a:cubicBezTo>
                <a:close/>
                <a:moveTo>
                  <a:pt x="62" y="228"/>
                </a:moveTo>
                <a:cubicBezTo>
                  <a:pt x="63" y="228"/>
                  <a:pt x="63" y="228"/>
                  <a:pt x="64" y="228"/>
                </a:cubicBezTo>
                <a:cubicBezTo>
                  <a:pt x="63" y="227"/>
                  <a:pt x="64" y="227"/>
                  <a:pt x="63" y="226"/>
                </a:cubicBezTo>
                <a:cubicBezTo>
                  <a:pt x="63" y="227"/>
                  <a:pt x="62" y="228"/>
                  <a:pt x="62" y="228"/>
                </a:cubicBezTo>
                <a:close/>
                <a:moveTo>
                  <a:pt x="53" y="220"/>
                </a:moveTo>
                <a:cubicBezTo>
                  <a:pt x="53" y="220"/>
                  <a:pt x="54" y="219"/>
                  <a:pt x="53" y="219"/>
                </a:cubicBezTo>
                <a:cubicBezTo>
                  <a:pt x="52" y="221"/>
                  <a:pt x="51" y="222"/>
                  <a:pt x="53" y="220"/>
                </a:cubicBezTo>
                <a:close/>
                <a:moveTo>
                  <a:pt x="47" y="216"/>
                </a:moveTo>
                <a:cubicBezTo>
                  <a:pt x="47" y="217"/>
                  <a:pt x="46" y="217"/>
                  <a:pt x="47" y="218"/>
                </a:cubicBezTo>
                <a:cubicBezTo>
                  <a:pt x="47" y="217"/>
                  <a:pt x="47" y="217"/>
                  <a:pt x="48" y="217"/>
                </a:cubicBezTo>
                <a:cubicBezTo>
                  <a:pt x="48" y="216"/>
                  <a:pt x="48" y="216"/>
                  <a:pt x="47" y="216"/>
                </a:cubicBezTo>
                <a:close/>
                <a:moveTo>
                  <a:pt x="59" y="227"/>
                </a:moveTo>
                <a:cubicBezTo>
                  <a:pt x="59" y="227"/>
                  <a:pt x="59" y="227"/>
                  <a:pt x="59" y="228"/>
                </a:cubicBezTo>
                <a:cubicBezTo>
                  <a:pt x="59" y="227"/>
                  <a:pt x="60" y="227"/>
                  <a:pt x="60" y="226"/>
                </a:cubicBezTo>
                <a:cubicBezTo>
                  <a:pt x="60" y="227"/>
                  <a:pt x="59" y="226"/>
                  <a:pt x="59" y="227"/>
                </a:cubicBezTo>
                <a:close/>
                <a:moveTo>
                  <a:pt x="57" y="227"/>
                </a:moveTo>
                <a:cubicBezTo>
                  <a:pt x="57" y="227"/>
                  <a:pt x="59" y="226"/>
                  <a:pt x="58" y="226"/>
                </a:cubicBezTo>
                <a:cubicBezTo>
                  <a:pt x="58" y="226"/>
                  <a:pt x="57" y="226"/>
                  <a:pt x="57" y="227"/>
                </a:cubicBezTo>
                <a:close/>
                <a:moveTo>
                  <a:pt x="51" y="223"/>
                </a:moveTo>
                <a:cubicBezTo>
                  <a:pt x="51" y="222"/>
                  <a:pt x="52" y="222"/>
                  <a:pt x="52" y="221"/>
                </a:cubicBezTo>
                <a:cubicBezTo>
                  <a:pt x="51" y="222"/>
                  <a:pt x="51" y="222"/>
                  <a:pt x="51" y="223"/>
                </a:cubicBezTo>
                <a:close/>
                <a:moveTo>
                  <a:pt x="33" y="211"/>
                </a:moveTo>
                <a:cubicBezTo>
                  <a:pt x="34" y="212"/>
                  <a:pt x="35" y="210"/>
                  <a:pt x="35" y="209"/>
                </a:cubicBezTo>
                <a:cubicBezTo>
                  <a:pt x="34" y="210"/>
                  <a:pt x="34" y="211"/>
                  <a:pt x="33" y="211"/>
                </a:cubicBezTo>
                <a:close/>
                <a:moveTo>
                  <a:pt x="40" y="214"/>
                </a:moveTo>
                <a:cubicBezTo>
                  <a:pt x="40" y="214"/>
                  <a:pt x="41" y="214"/>
                  <a:pt x="40" y="213"/>
                </a:cubicBezTo>
                <a:cubicBezTo>
                  <a:pt x="40" y="213"/>
                  <a:pt x="39" y="214"/>
                  <a:pt x="40" y="214"/>
                </a:cubicBezTo>
                <a:close/>
                <a:moveTo>
                  <a:pt x="35" y="215"/>
                </a:moveTo>
                <a:cubicBezTo>
                  <a:pt x="36" y="215"/>
                  <a:pt x="37" y="214"/>
                  <a:pt x="37" y="213"/>
                </a:cubicBezTo>
                <a:cubicBezTo>
                  <a:pt x="36" y="214"/>
                  <a:pt x="35" y="215"/>
                  <a:pt x="35" y="215"/>
                </a:cubicBezTo>
                <a:close/>
                <a:moveTo>
                  <a:pt x="48" y="223"/>
                </a:moveTo>
                <a:cubicBezTo>
                  <a:pt x="49" y="223"/>
                  <a:pt x="49" y="222"/>
                  <a:pt x="48" y="222"/>
                </a:cubicBezTo>
                <a:cubicBezTo>
                  <a:pt x="48" y="222"/>
                  <a:pt x="48" y="223"/>
                  <a:pt x="48" y="223"/>
                </a:cubicBezTo>
                <a:close/>
                <a:moveTo>
                  <a:pt x="38" y="217"/>
                </a:moveTo>
                <a:cubicBezTo>
                  <a:pt x="38" y="217"/>
                  <a:pt x="39" y="216"/>
                  <a:pt x="39" y="215"/>
                </a:cubicBezTo>
                <a:lnTo>
                  <a:pt x="38" y="217"/>
                </a:lnTo>
                <a:close/>
                <a:moveTo>
                  <a:pt x="43" y="223"/>
                </a:moveTo>
                <a:cubicBezTo>
                  <a:pt x="43" y="223"/>
                  <a:pt x="45" y="222"/>
                  <a:pt x="44" y="221"/>
                </a:cubicBezTo>
                <a:cubicBezTo>
                  <a:pt x="44" y="222"/>
                  <a:pt x="42" y="223"/>
                  <a:pt x="43" y="223"/>
                </a:cubicBezTo>
                <a:close/>
                <a:moveTo>
                  <a:pt x="62" y="237"/>
                </a:moveTo>
                <a:cubicBezTo>
                  <a:pt x="62" y="237"/>
                  <a:pt x="63" y="236"/>
                  <a:pt x="62" y="235"/>
                </a:cubicBezTo>
                <a:cubicBezTo>
                  <a:pt x="62" y="236"/>
                  <a:pt x="61" y="237"/>
                  <a:pt x="62" y="237"/>
                </a:cubicBezTo>
                <a:close/>
                <a:moveTo>
                  <a:pt x="30" y="213"/>
                </a:moveTo>
                <a:cubicBezTo>
                  <a:pt x="30" y="212"/>
                  <a:pt x="31" y="212"/>
                  <a:pt x="30" y="211"/>
                </a:cubicBezTo>
                <a:cubicBezTo>
                  <a:pt x="30" y="212"/>
                  <a:pt x="29" y="212"/>
                  <a:pt x="30" y="213"/>
                </a:cubicBezTo>
                <a:close/>
                <a:moveTo>
                  <a:pt x="49" y="228"/>
                </a:moveTo>
                <a:cubicBezTo>
                  <a:pt x="50" y="229"/>
                  <a:pt x="50" y="227"/>
                  <a:pt x="50" y="228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1" y="227"/>
                  <a:pt x="51" y="227"/>
                  <a:pt x="51" y="227"/>
                </a:cubicBezTo>
                <a:cubicBezTo>
                  <a:pt x="50" y="228"/>
                  <a:pt x="49" y="227"/>
                  <a:pt x="49" y="228"/>
                </a:cubicBezTo>
                <a:close/>
                <a:moveTo>
                  <a:pt x="44" y="225"/>
                </a:moveTo>
                <a:cubicBezTo>
                  <a:pt x="44" y="224"/>
                  <a:pt x="45" y="224"/>
                  <a:pt x="44" y="223"/>
                </a:cubicBezTo>
                <a:cubicBezTo>
                  <a:pt x="44" y="224"/>
                  <a:pt x="44" y="224"/>
                  <a:pt x="44" y="225"/>
                </a:cubicBezTo>
                <a:close/>
                <a:moveTo>
                  <a:pt x="64" y="238"/>
                </a:moveTo>
                <a:cubicBezTo>
                  <a:pt x="63" y="238"/>
                  <a:pt x="63" y="239"/>
                  <a:pt x="63" y="239"/>
                </a:cubicBezTo>
                <a:cubicBezTo>
                  <a:pt x="64" y="239"/>
                  <a:pt x="64" y="239"/>
                  <a:pt x="64" y="238"/>
                </a:cubicBezTo>
                <a:close/>
                <a:moveTo>
                  <a:pt x="29" y="217"/>
                </a:moveTo>
                <a:cubicBezTo>
                  <a:pt x="30" y="217"/>
                  <a:pt x="30" y="216"/>
                  <a:pt x="30" y="215"/>
                </a:cubicBezTo>
                <a:cubicBezTo>
                  <a:pt x="30" y="216"/>
                  <a:pt x="29" y="216"/>
                  <a:pt x="29" y="217"/>
                </a:cubicBezTo>
                <a:close/>
                <a:moveTo>
                  <a:pt x="55" y="237"/>
                </a:moveTo>
                <a:cubicBezTo>
                  <a:pt x="55" y="236"/>
                  <a:pt x="56" y="236"/>
                  <a:pt x="56" y="235"/>
                </a:cubicBezTo>
                <a:cubicBezTo>
                  <a:pt x="55" y="235"/>
                  <a:pt x="55" y="236"/>
                  <a:pt x="55" y="237"/>
                </a:cubicBezTo>
                <a:close/>
                <a:moveTo>
                  <a:pt x="47" y="231"/>
                </a:moveTo>
                <a:cubicBezTo>
                  <a:pt x="47" y="232"/>
                  <a:pt x="48" y="230"/>
                  <a:pt x="48" y="230"/>
                </a:cubicBezTo>
                <a:cubicBezTo>
                  <a:pt x="47" y="230"/>
                  <a:pt x="47" y="230"/>
                  <a:pt x="47" y="231"/>
                </a:cubicBezTo>
                <a:close/>
                <a:moveTo>
                  <a:pt x="61" y="240"/>
                </a:moveTo>
                <a:cubicBezTo>
                  <a:pt x="62" y="240"/>
                  <a:pt x="61" y="240"/>
                  <a:pt x="61" y="239"/>
                </a:cubicBezTo>
                <a:cubicBezTo>
                  <a:pt x="61" y="240"/>
                  <a:pt x="61" y="240"/>
                  <a:pt x="61" y="240"/>
                </a:cubicBezTo>
                <a:close/>
                <a:moveTo>
                  <a:pt x="34" y="223"/>
                </a:moveTo>
                <a:cubicBezTo>
                  <a:pt x="34" y="222"/>
                  <a:pt x="35" y="222"/>
                  <a:pt x="35" y="221"/>
                </a:cubicBezTo>
                <a:cubicBezTo>
                  <a:pt x="34" y="221"/>
                  <a:pt x="33" y="222"/>
                  <a:pt x="34" y="223"/>
                </a:cubicBezTo>
                <a:close/>
                <a:moveTo>
                  <a:pt x="26" y="217"/>
                </a:moveTo>
                <a:cubicBezTo>
                  <a:pt x="26" y="217"/>
                  <a:pt x="27" y="217"/>
                  <a:pt x="26" y="216"/>
                </a:cubicBezTo>
                <a:cubicBezTo>
                  <a:pt x="26" y="217"/>
                  <a:pt x="26" y="217"/>
                  <a:pt x="26" y="217"/>
                </a:cubicBezTo>
                <a:close/>
                <a:moveTo>
                  <a:pt x="32" y="222"/>
                </a:moveTo>
                <a:cubicBezTo>
                  <a:pt x="33" y="222"/>
                  <a:pt x="33" y="222"/>
                  <a:pt x="33" y="221"/>
                </a:cubicBezTo>
                <a:cubicBezTo>
                  <a:pt x="32" y="221"/>
                  <a:pt x="32" y="222"/>
                  <a:pt x="32" y="222"/>
                </a:cubicBezTo>
                <a:close/>
                <a:moveTo>
                  <a:pt x="27" y="218"/>
                </a:moveTo>
                <a:cubicBezTo>
                  <a:pt x="27" y="219"/>
                  <a:pt x="26" y="220"/>
                  <a:pt x="27" y="221"/>
                </a:cubicBezTo>
                <a:cubicBezTo>
                  <a:pt x="27" y="220"/>
                  <a:pt x="27" y="220"/>
                  <a:pt x="28" y="219"/>
                </a:cubicBezTo>
                <a:cubicBezTo>
                  <a:pt x="28" y="219"/>
                  <a:pt x="28" y="218"/>
                  <a:pt x="27" y="218"/>
                </a:cubicBezTo>
                <a:close/>
                <a:moveTo>
                  <a:pt x="32" y="225"/>
                </a:moveTo>
                <a:cubicBezTo>
                  <a:pt x="33" y="224"/>
                  <a:pt x="33" y="224"/>
                  <a:pt x="34" y="223"/>
                </a:cubicBezTo>
                <a:cubicBezTo>
                  <a:pt x="33" y="223"/>
                  <a:pt x="33" y="223"/>
                  <a:pt x="33" y="223"/>
                </a:cubicBezTo>
                <a:cubicBezTo>
                  <a:pt x="32" y="223"/>
                  <a:pt x="32" y="224"/>
                  <a:pt x="32" y="225"/>
                </a:cubicBezTo>
                <a:close/>
                <a:moveTo>
                  <a:pt x="23" y="221"/>
                </a:moveTo>
                <a:cubicBezTo>
                  <a:pt x="24" y="220"/>
                  <a:pt x="25" y="219"/>
                  <a:pt x="26" y="217"/>
                </a:cubicBezTo>
                <a:cubicBezTo>
                  <a:pt x="25" y="219"/>
                  <a:pt x="24" y="220"/>
                  <a:pt x="23" y="221"/>
                </a:cubicBezTo>
                <a:close/>
                <a:moveTo>
                  <a:pt x="57" y="242"/>
                </a:moveTo>
                <a:cubicBezTo>
                  <a:pt x="58" y="243"/>
                  <a:pt x="58" y="243"/>
                  <a:pt x="58" y="243"/>
                </a:cubicBezTo>
                <a:cubicBezTo>
                  <a:pt x="59" y="243"/>
                  <a:pt x="58" y="242"/>
                  <a:pt x="58" y="241"/>
                </a:cubicBezTo>
                <a:lnTo>
                  <a:pt x="57" y="242"/>
                </a:lnTo>
                <a:close/>
                <a:moveTo>
                  <a:pt x="25" y="220"/>
                </a:moveTo>
                <a:cubicBezTo>
                  <a:pt x="26" y="220"/>
                  <a:pt x="26" y="219"/>
                  <a:pt x="26" y="218"/>
                </a:cubicBezTo>
                <a:cubicBezTo>
                  <a:pt x="26" y="218"/>
                  <a:pt x="25" y="219"/>
                  <a:pt x="25" y="220"/>
                </a:cubicBezTo>
                <a:close/>
                <a:moveTo>
                  <a:pt x="44" y="234"/>
                </a:moveTo>
                <a:cubicBezTo>
                  <a:pt x="44" y="234"/>
                  <a:pt x="45" y="233"/>
                  <a:pt x="45" y="233"/>
                </a:cubicBezTo>
                <a:cubicBezTo>
                  <a:pt x="44" y="233"/>
                  <a:pt x="43" y="233"/>
                  <a:pt x="44" y="234"/>
                </a:cubicBezTo>
                <a:close/>
                <a:moveTo>
                  <a:pt x="49" y="243"/>
                </a:moveTo>
                <a:cubicBezTo>
                  <a:pt x="50" y="242"/>
                  <a:pt x="52" y="240"/>
                  <a:pt x="52" y="239"/>
                </a:cubicBezTo>
                <a:cubicBezTo>
                  <a:pt x="51" y="241"/>
                  <a:pt x="49" y="241"/>
                  <a:pt x="49" y="243"/>
                </a:cubicBezTo>
                <a:close/>
                <a:moveTo>
                  <a:pt x="31" y="225"/>
                </a:moveTo>
                <a:cubicBezTo>
                  <a:pt x="32" y="225"/>
                  <a:pt x="31" y="226"/>
                  <a:pt x="31" y="226"/>
                </a:cubicBezTo>
                <a:cubicBezTo>
                  <a:pt x="32" y="226"/>
                  <a:pt x="32" y="226"/>
                  <a:pt x="32" y="225"/>
                </a:cubicBezTo>
                <a:cubicBezTo>
                  <a:pt x="32" y="225"/>
                  <a:pt x="32" y="225"/>
                  <a:pt x="31" y="225"/>
                </a:cubicBezTo>
                <a:close/>
                <a:moveTo>
                  <a:pt x="42" y="242"/>
                </a:moveTo>
                <a:cubicBezTo>
                  <a:pt x="43" y="241"/>
                  <a:pt x="45" y="239"/>
                  <a:pt x="46" y="236"/>
                </a:cubicBezTo>
                <a:cubicBezTo>
                  <a:pt x="46" y="237"/>
                  <a:pt x="46" y="238"/>
                  <a:pt x="47" y="237"/>
                </a:cubicBezTo>
                <a:cubicBezTo>
                  <a:pt x="47" y="236"/>
                  <a:pt x="46" y="236"/>
                  <a:pt x="46" y="235"/>
                </a:cubicBezTo>
                <a:cubicBezTo>
                  <a:pt x="45" y="238"/>
                  <a:pt x="42" y="240"/>
                  <a:pt x="42" y="242"/>
                </a:cubicBezTo>
                <a:close/>
                <a:moveTo>
                  <a:pt x="23" y="220"/>
                </a:moveTo>
                <a:cubicBezTo>
                  <a:pt x="23" y="220"/>
                  <a:pt x="22" y="220"/>
                  <a:pt x="23" y="219"/>
                </a:cubicBezTo>
                <a:cubicBezTo>
                  <a:pt x="22" y="219"/>
                  <a:pt x="22" y="219"/>
                  <a:pt x="22" y="219"/>
                </a:cubicBezTo>
                <a:cubicBezTo>
                  <a:pt x="22" y="219"/>
                  <a:pt x="22" y="221"/>
                  <a:pt x="23" y="220"/>
                </a:cubicBezTo>
                <a:close/>
                <a:moveTo>
                  <a:pt x="30" y="227"/>
                </a:moveTo>
                <a:cubicBezTo>
                  <a:pt x="30" y="227"/>
                  <a:pt x="30" y="227"/>
                  <a:pt x="31" y="228"/>
                </a:cubicBezTo>
                <a:cubicBezTo>
                  <a:pt x="31" y="227"/>
                  <a:pt x="31" y="227"/>
                  <a:pt x="31" y="227"/>
                </a:cubicBezTo>
                <a:cubicBezTo>
                  <a:pt x="31" y="226"/>
                  <a:pt x="32" y="227"/>
                  <a:pt x="31" y="226"/>
                </a:cubicBezTo>
                <a:cubicBezTo>
                  <a:pt x="31" y="226"/>
                  <a:pt x="31" y="226"/>
                  <a:pt x="30" y="227"/>
                </a:cubicBezTo>
                <a:close/>
                <a:moveTo>
                  <a:pt x="31" y="230"/>
                </a:moveTo>
                <a:cubicBezTo>
                  <a:pt x="32" y="229"/>
                  <a:pt x="33" y="228"/>
                  <a:pt x="33" y="228"/>
                </a:cubicBezTo>
                <a:cubicBezTo>
                  <a:pt x="32" y="228"/>
                  <a:pt x="31" y="229"/>
                  <a:pt x="31" y="230"/>
                </a:cubicBezTo>
                <a:close/>
                <a:moveTo>
                  <a:pt x="57" y="246"/>
                </a:moveTo>
                <a:cubicBezTo>
                  <a:pt x="57" y="246"/>
                  <a:pt x="57" y="246"/>
                  <a:pt x="58" y="246"/>
                </a:cubicBezTo>
                <a:cubicBezTo>
                  <a:pt x="57" y="246"/>
                  <a:pt x="57" y="246"/>
                  <a:pt x="57" y="246"/>
                </a:cubicBezTo>
                <a:close/>
                <a:moveTo>
                  <a:pt x="21" y="224"/>
                </a:moveTo>
                <a:cubicBezTo>
                  <a:pt x="22" y="224"/>
                  <a:pt x="22" y="223"/>
                  <a:pt x="22" y="223"/>
                </a:cubicBezTo>
                <a:cubicBezTo>
                  <a:pt x="22" y="223"/>
                  <a:pt x="21" y="224"/>
                  <a:pt x="21" y="224"/>
                </a:cubicBezTo>
                <a:close/>
                <a:moveTo>
                  <a:pt x="52" y="249"/>
                </a:moveTo>
                <a:cubicBezTo>
                  <a:pt x="52" y="249"/>
                  <a:pt x="52" y="249"/>
                  <a:pt x="51" y="249"/>
                </a:cubicBezTo>
                <a:cubicBezTo>
                  <a:pt x="52" y="250"/>
                  <a:pt x="52" y="249"/>
                  <a:pt x="52" y="250"/>
                </a:cubicBezTo>
                <a:cubicBezTo>
                  <a:pt x="53" y="248"/>
                  <a:pt x="53" y="248"/>
                  <a:pt x="54" y="247"/>
                </a:cubicBezTo>
                <a:cubicBezTo>
                  <a:pt x="53" y="247"/>
                  <a:pt x="52" y="248"/>
                  <a:pt x="52" y="249"/>
                </a:cubicBezTo>
                <a:close/>
                <a:moveTo>
                  <a:pt x="29" y="230"/>
                </a:moveTo>
                <a:cubicBezTo>
                  <a:pt x="29" y="230"/>
                  <a:pt x="29" y="230"/>
                  <a:pt x="29" y="230"/>
                </a:cubicBezTo>
                <a:cubicBezTo>
                  <a:pt x="29" y="229"/>
                  <a:pt x="28" y="230"/>
                  <a:pt x="29" y="230"/>
                </a:cubicBezTo>
                <a:close/>
                <a:moveTo>
                  <a:pt x="54" y="249"/>
                </a:moveTo>
                <a:cubicBezTo>
                  <a:pt x="55" y="250"/>
                  <a:pt x="54" y="251"/>
                  <a:pt x="55" y="250"/>
                </a:cubicBezTo>
                <a:cubicBezTo>
                  <a:pt x="56" y="251"/>
                  <a:pt x="55" y="250"/>
                  <a:pt x="55" y="251"/>
                </a:cubicBezTo>
                <a:cubicBezTo>
                  <a:pt x="56" y="251"/>
                  <a:pt x="56" y="250"/>
                  <a:pt x="56" y="250"/>
                </a:cubicBezTo>
                <a:cubicBezTo>
                  <a:pt x="55" y="249"/>
                  <a:pt x="55" y="249"/>
                  <a:pt x="54" y="249"/>
                </a:cubicBezTo>
                <a:close/>
                <a:moveTo>
                  <a:pt x="47" y="245"/>
                </a:moveTo>
                <a:cubicBezTo>
                  <a:pt x="47" y="246"/>
                  <a:pt x="46" y="246"/>
                  <a:pt x="47" y="246"/>
                </a:cubicBezTo>
                <a:cubicBezTo>
                  <a:pt x="48" y="245"/>
                  <a:pt x="48" y="245"/>
                  <a:pt x="48" y="245"/>
                </a:cubicBezTo>
                <a:cubicBezTo>
                  <a:pt x="48" y="245"/>
                  <a:pt x="47" y="245"/>
                  <a:pt x="47" y="245"/>
                </a:cubicBezTo>
                <a:close/>
                <a:moveTo>
                  <a:pt x="28" y="231"/>
                </a:moveTo>
                <a:cubicBezTo>
                  <a:pt x="28" y="232"/>
                  <a:pt x="27" y="232"/>
                  <a:pt x="27" y="233"/>
                </a:cubicBezTo>
                <a:cubicBezTo>
                  <a:pt x="28" y="232"/>
                  <a:pt x="28" y="231"/>
                  <a:pt x="28" y="231"/>
                </a:cubicBezTo>
                <a:cubicBezTo>
                  <a:pt x="28" y="231"/>
                  <a:pt x="28" y="230"/>
                  <a:pt x="28" y="231"/>
                </a:cubicBezTo>
                <a:close/>
                <a:moveTo>
                  <a:pt x="28" y="235"/>
                </a:moveTo>
                <a:cubicBezTo>
                  <a:pt x="29" y="234"/>
                  <a:pt x="30" y="233"/>
                  <a:pt x="29" y="232"/>
                </a:cubicBezTo>
                <a:cubicBezTo>
                  <a:pt x="29" y="233"/>
                  <a:pt x="29" y="234"/>
                  <a:pt x="28" y="235"/>
                </a:cubicBezTo>
                <a:close/>
                <a:moveTo>
                  <a:pt x="48" y="247"/>
                </a:moveTo>
                <a:cubicBezTo>
                  <a:pt x="48" y="248"/>
                  <a:pt x="49" y="248"/>
                  <a:pt x="49" y="248"/>
                </a:cubicBezTo>
                <a:cubicBezTo>
                  <a:pt x="49" y="248"/>
                  <a:pt x="49" y="248"/>
                  <a:pt x="49" y="248"/>
                </a:cubicBezTo>
                <a:cubicBezTo>
                  <a:pt x="49" y="248"/>
                  <a:pt x="49" y="247"/>
                  <a:pt x="48" y="247"/>
                </a:cubicBezTo>
                <a:close/>
                <a:moveTo>
                  <a:pt x="17" y="226"/>
                </a:moveTo>
                <a:cubicBezTo>
                  <a:pt x="17" y="226"/>
                  <a:pt x="17" y="227"/>
                  <a:pt x="17" y="227"/>
                </a:cubicBezTo>
                <a:cubicBezTo>
                  <a:pt x="17" y="226"/>
                  <a:pt x="18" y="227"/>
                  <a:pt x="18" y="227"/>
                </a:cubicBezTo>
                <a:cubicBezTo>
                  <a:pt x="18" y="226"/>
                  <a:pt x="17" y="226"/>
                  <a:pt x="17" y="225"/>
                </a:cubicBezTo>
                <a:lnTo>
                  <a:pt x="17" y="226"/>
                </a:lnTo>
                <a:close/>
                <a:moveTo>
                  <a:pt x="41" y="244"/>
                </a:moveTo>
                <a:cubicBezTo>
                  <a:pt x="41" y="244"/>
                  <a:pt x="42" y="243"/>
                  <a:pt x="41" y="243"/>
                </a:cubicBezTo>
                <a:cubicBezTo>
                  <a:pt x="40" y="245"/>
                  <a:pt x="39" y="245"/>
                  <a:pt x="41" y="244"/>
                </a:cubicBezTo>
                <a:close/>
                <a:moveTo>
                  <a:pt x="50" y="252"/>
                </a:moveTo>
                <a:cubicBezTo>
                  <a:pt x="50" y="251"/>
                  <a:pt x="51" y="252"/>
                  <a:pt x="51" y="252"/>
                </a:cubicBezTo>
                <a:cubicBezTo>
                  <a:pt x="50" y="252"/>
                  <a:pt x="51" y="251"/>
                  <a:pt x="51" y="250"/>
                </a:cubicBezTo>
                <a:cubicBezTo>
                  <a:pt x="51" y="252"/>
                  <a:pt x="49" y="251"/>
                  <a:pt x="50" y="252"/>
                </a:cubicBezTo>
                <a:close/>
                <a:moveTo>
                  <a:pt x="42" y="245"/>
                </a:moveTo>
                <a:cubicBezTo>
                  <a:pt x="42" y="246"/>
                  <a:pt x="42" y="246"/>
                  <a:pt x="43" y="246"/>
                </a:cubicBezTo>
                <a:cubicBezTo>
                  <a:pt x="43" y="245"/>
                  <a:pt x="42" y="245"/>
                  <a:pt x="42" y="245"/>
                </a:cubicBezTo>
                <a:close/>
                <a:moveTo>
                  <a:pt x="53" y="255"/>
                </a:moveTo>
                <a:cubicBezTo>
                  <a:pt x="53" y="254"/>
                  <a:pt x="54" y="254"/>
                  <a:pt x="53" y="253"/>
                </a:cubicBezTo>
                <a:cubicBezTo>
                  <a:pt x="53" y="254"/>
                  <a:pt x="52" y="254"/>
                  <a:pt x="53" y="255"/>
                </a:cubicBezTo>
                <a:close/>
                <a:moveTo>
                  <a:pt x="40" y="247"/>
                </a:moveTo>
                <a:cubicBezTo>
                  <a:pt x="41" y="247"/>
                  <a:pt x="42" y="246"/>
                  <a:pt x="41" y="246"/>
                </a:cubicBezTo>
                <a:lnTo>
                  <a:pt x="40" y="247"/>
                </a:lnTo>
                <a:close/>
                <a:moveTo>
                  <a:pt x="43" y="248"/>
                </a:moveTo>
                <a:cubicBezTo>
                  <a:pt x="44" y="249"/>
                  <a:pt x="44" y="249"/>
                  <a:pt x="44" y="249"/>
                </a:cubicBezTo>
                <a:cubicBezTo>
                  <a:pt x="44" y="248"/>
                  <a:pt x="43" y="248"/>
                  <a:pt x="43" y="248"/>
                </a:cubicBezTo>
                <a:close/>
                <a:moveTo>
                  <a:pt x="15" y="234"/>
                </a:moveTo>
                <a:cubicBezTo>
                  <a:pt x="15" y="233"/>
                  <a:pt x="15" y="233"/>
                  <a:pt x="15" y="232"/>
                </a:cubicBezTo>
                <a:cubicBezTo>
                  <a:pt x="15" y="233"/>
                  <a:pt x="15" y="233"/>
                  <a:pt x="15" y="233"/>
                </a:cubicBezTo>
                <a:cubicBezTo>
                  <a:pt x="16" y="234"/>
                  <a:pt x="16" y="234"/>
                  <a:pt x="16" y="234"/>
                </a:cubicBezTo>
                <a:cubicBezTo>
                  <a:pt x="17" y="232"/>
                  <a:pt x="17" y="233"/>
                  <a:pt x="18" y="231"/>
                </a:cubicBezTo>
                <a:cubicBezTo>
                  <a:pt x="18" y="231"/>
                  <a:pt x="17" y="231"/>
                  <a:pt x="17" y="230"/>
                </a:cubicBezTo>
                <a:cubicBezTo>
                  <a:pt x="17" y="230"/>
                  <a:pt x="17" y="231"/>
                  <a:pt x="17" y="230"/>
                </a:cubicBezTo>
                <a:cubicBezTo>
                  <a:pt x="17" y="232"/>
                  <a:pt x="16" y="232"/>
                  <a:pt x="15" y="234"/>
                </a:cubicBezTo>
                <a:close/>
                <a:moveTo>
                  <a:pt x="51" y="255"/>
                </a:moveTo>
                <a:cubicBezTo>
                  <a:pt x="51" y="256"/>
                  <a:pt x="50" y="257"/>
                  <a:pt x="51" y="257"/>
                </a:cubicBezTo>
                <a:cubicBezTo>
                  <a:pt x="51" y="256"/>
                  <a:pt x="52" y="256"/>
                  <a:pt x="52" y="255"/>
                </a:cubicBezTo>
                <a:cubicBezTo>
                  <a:pt x="51" y="255"/>
                  <a:pt x="51" y="255"/>
                  <a:pt x="51" y="255"/>
                </a:cubicBezTo>
                <a:close/>
                <a:moveTo>
                  <a:pt x="20" y="235"/>
                </a:moveTo>
                <a:cubicBezTo>
                  <a:pt x="19" y="235"/>
                  <a:pt x="19" y="236"/>
                  <a:pt x="19" y="236"/>
                </a:cubicBezTo>
                <a:cubicBezTo>
                  <a:pt x="20" y="236"/>
                  <a:pt x="20" y="236"/>
                  <a:pt x="20" y="236"/>
                </a:cubicBezTo>
                <a:cubicBezTo>
                  <a:pt x="20" y="236"/>
                  <a:pt x="21" y="235"/>
                  <a:pt x="21" y="235"/>
                </a:cubicBezTo>
                <a:cubicBezTo>
                  <a:pt x="20" y="235"/>
                  <a:pt x="20" y="236"/>
                  <a:pt x="20" y="235"/>
                </a:cubicBezTo>
                <a:close/>
                <a:moveTo>
                  <a:pt x="21" y="238"/>
                </a:moveTo>
                <a:cubicBezTo>
                  <a:pt x="21" y="237"/>
                  <a:pt x="22" y="237"/>
                  <a:pt x="22" y="236"/>
                </a:cubicBezTo>
                <a:cubicBezTo>
                  <a:pt x="21" y="236"/>
                  <a:pt x="21" y="237"/>
                  <a:pt x="21" y="238"/>
                </a:cubicBezTo>
                <a:close/>
                <a:moveTo>
                  <a:pt x="17" y="236"/>
                </a:moveTo>
                <a:cubicBezTo>
                  <a:pt x="18" y="236"/>
                  <a:pt x="18" y="235"/>
                  <a:pt x="18" y="235"/>
                </a:cubicBezTo>
                <a:cubicBezTo>
                  <a:pt x="18" y="235"/>
                  <a:pt x="17" y="236"/>
                  <a:pt x="17" y="236"/>
                </a:cubicBezTo>
                <a:close/>
                <a:moveTo>
                  <a:pt x="23" y="243"/>
                </a:moveTo>
                <a:cubicBezTo>
                  <a:pt x="24" y="243"/>
                  <a:pt x="25" y="241"/>
                  <a:pt x="26" y="240"/>
                </a:cubicBezTo>
                <a:cubicBezTo>
                  <a:pt x="25" y="240"/>
                  <a:pt x="25" y="240"/>
                  <a:pt x="25" y="240"/>
                </a:cubicBezTo>
                <a:cubicBezTo>
                  <a:pt x="24" y="241"/>
                  <a:pt x="24" y="242"/>
                  <a:pt x="23" y="243"/>
                </a:cubicBezTo>
                <a:close/>
                <a:moveTo>
                  <a:pt x="17" y="238"/>
                </a:moveTo>
                <a:cubicBezTo>
                  <a:pt x="17" y="237"/>
                  <a:pt x="18" y="237"/>
                  <a:pt x="18" y="236"/>
                </a:cubicBezTo>
                <a:cubicBezTo>
                  <a:pt x="17" y="236"/>
                  <a:pt x="16" y="237"/>
                  <a:pt x="17" y="238"/>
                </a:cubicBezTo>
                <a:close/>
                <a:moveTo>
                  <a:pt x="35" y="251"/>
                </a:moveTo>
                <a:cubicBezTo>
                  <a:pt x="35" y="252"/>
                  <a:pt x="36" y="250"/>
                  <a:pt x="36" y="250"/>
                </a:cubicBezTo>
                <a:lnTo>
                  <a:pt x="35" y="251"/>
                </a:lnTo>
                <a:close/>
                <a:moveTo>
                  <a:pt x="38" y="255"/>
                </a:moveTo>
                <a:cubicBezTo>
                  <a:pt x="39" y="254"/>
                  <a:pt x="39" y="254"/>
                  <a:pt x="39" y="254"/>
                </a:cubicBezTo>
                <a:cubicBezTo>
                  <a:pt x="39" y="254"/>
                  <a:pt x="38" y="254"/>
                  <a:pt x="38" y="255"/>
                </a:cubicBezTo>
                <a:close/>
                <a:moveTo>
                  <a:pt x="12" y="236"/>
                </a:moveTo>
                <a:cubicBezTo>
                  <a:pt x="12" y="236"/>
                  <a:pt x="12" y="237"/>
                  <a:pt x="12" y="237"/>
                </a:cubicBezTo>
                <a:cubicBezTo>
                  <a:pt x="13" y="236"/>
                  <a:pt x="13" y="236"/>
                  <a:pt x="13" y="236"/>
                </a:cubicBezTo>
                <a:cubicBezTo>
                  <a:pt x="13" y="236"/>
                  <a:pt x="12" y="236"/>
                  <a:pt x="12" y="236"/>
                </a:cubicBezTo>
                <a:close/>
                <a:moveTo>
                  <a:pt x="38" y="253"/>
                </a:moveTo>
                <a:cubicBezTo>
                  <a:pt x="36" y="252"/>
                  <a:pt x="36" y="252"/>
                  <a:pt x="36" y="252"/>
                </a:cubicBezTo>
                <a:cubicBezTo>
                  <a:pt x="36" y="253"/>
                  <a:pt x="37" y="254"/>
                  <a:pt x="38" y="253"/>
                </a:cubicBezTo>
                <a:close/>
                <a:moveTo>
                  <a:pt x="12" y="239"/>
                </a:moveTo>
                <a:cubicBezTo>
                  <a:pt x="13" y="238"/>
                  <a:pt x="13" y="238"/>
                  <a:pt x="13" y="238"/>
                </a:cubicBezTo>
                <a:cubicBezTo>
                  <a:pt x="13" y="238"/>
                  <a:pt x="13" y="239"/>
                  <a:pt x="13" y="238"/>
                </a:cubicBezTo>
                <a:cubicBezTo>
                  <a:pt x="12" y="238"/>
                  <a:pt x="14" y="237"/>
                  <a:pt x="13" y="237"/>
                </a:cubicBezTo>
                <a:cubicBezTo>
                  <a:pt x="12" y="237"/>
                  <a:pt x="12" y="238"/>
                  <a:pt x="12" y="239"/>
                </a:cubicBezTo>
                <a:close/>
                <a:moveTo>
                  <a:pt x="35" y="256"/>
                </a:moveTo>
                <a:cubicBezTo>
                  <a:pt x="35" y="256"/>
                  <a:pt x="36" y="257"/>
                  <a:pt x="36" y="257"/>
                </a:cubicBezTo>
                <a:cubicBezTo>
                  <a:pt x="36" y="256"/>
                  <a:pt x="35" y="256"/>
                  <a:pt x="35" y="256"/>
                </a:cubicBezTo>
                <a:close/>
                <a:moveTo>
                  <a:pt x="27" y="255"/>
                </a:moveTo>
                <a:cubicBezTo>
                  <a:pt x="27" y="255"/>
                  <a:pt x="28" y="254"/>
                  <a:pt x="28" y="254"/>
                </a:cubicBezTo>
                <a:cubicBezTo>
                  <a:pt x="27" y="254"/>
                  <a:pt x="27" y="254"/>
                  <a:pt x="27" y="255"/>
                </a:cubicBezTo>
                <a:close/>
                <a:moveTo>
                  <a:pt x="8" y="244"/>
                </a:moveTo>
                <a:cubicBezTo>
                  <a:pt x="7" y="244"/>
                  <a:pt x="7" y="244"/>
                  <a:pt x="7" y="244"/>
                </a:cubicBezTo>
                <a:cubicBezTo>
                  <a:pt x="8" y="245"/>
                  <a:pt x="8" y="243"/>
                  <a:pt x="7" y="243"/>
                </a:cubicBezTo>
                <a:cubicBezTo>
                  <a:pt x="7" y="243"/>
                  <a:pt x="7" y="243"/>
                  <a:pt x="8" y="244"/>
                </a:cubicBezTo>
                <a:close/>
                <a:moveTo>
                  <a:pt x="6" y="247"/>
                </a:moveTo>
                <a:cubicBezTo>
                  <a:pt x="7" y="248"/>
                  <a:pt x="9" y="244"/>
                  <a:pt x="8" y="244"/>
                </a:cubicBezTo>
                <a:cubicBezTo>
                  <a:pt x="7" y="245"/>
                  <a:pt x="7" y="246"/>
                  <a:pt x="6" y="247"/>
                </a:cubicBezTo>
                <a:close/>
                <a:moveTo>
                  <a:pt x="11" y="248"/>
                </a:moveTo>
                <a:cubicBezTo>
                  <a:pt x="12" y="248"/>
                  <a:pt x="12" y="247"/>
                  <a:pt x="11" y="247"/>
                </a:cubicBezTo>
                <a:cubicBezTo>
                  <a:pt x="11" y="247"/>
                  <a:pt x="11" y="248"/>
                  <a:pt x="11" y="248"/>
                </a:cubicBezTo>
                <a:close/>
                <a:moveTo>
                  <a:pt x="32" y="264"/>
                </a:moveTo>
                <a:cubicBezTo>
                  <a:pt x="33" y="264"/>
                  <a:pt x="33" y="264"/>
                  <a:pt x="33" y="263"/>
                </a:cubicBezTo>
                <a:cubicBezTo>
                  <a:pt x="32" y="263"/>
                  <a:pt x="32" y="263"/>
                  <a:pt x="32" y="264"/>
                </a:cubicBezTo>
                <a:close/>
                <a:moveTo>
                  <a:pt x="10" y="250"/>
                </a:moveTo>
                <a:cubicBezTo>
                  <a:pt x="10" y="250"/>
                  <a:pt x="11" y="249"/>
                  <a:pt x="11" y="249"/>
                </a:cubicBezTo>
                <a:cubicBezTo>
                  <a:pt x="10" y="248"/>
                  <a:pt x="10" y="248"/>
                  <a:pt x="10" y="248"/>
                </a:cubicBezTo>
                <a:cubicBezTo>
                  <a:pt x="10" y="249"/>
                  <a:pt x="9" y="249"/>
                  <a:pt x="10" y="250"/>
                </a:cubicBezTo>
                <a:close/>
                <a:moveTo>
                  <a:pt x="7" y="252"/>
                </a:moveTo>
                <a:cubicBezTo>
                  <a:pt x="7" y="251"/>
                  <a:pt x="9" y="249"/>
                  <a:pt x="8" y="248"/>
                </a:cubicBezTo>
                <a:cubicBezTo>
                  <a:pt x="8" y="249"/>
                  <a:pt x="6" y="251"/>
                  <a:pt x="7" y="252"/>
                </a:cubicBezTo>
                <a:close/>
                <a:moveTo>
                  <a:pt x="3" y="247"/>
                </a:moveTo>
                <a:cubicBezTo>
                  <a:pt x="3" y="246"/>
                  <a:pt x="4" y="246"/>
                  <a:pt x="4" y="246"/>
                </a:cubicBezTo>
                <a:cubicBezTo>
                  <a:pt x="3" y="246"/>
                  <a:pt x="2" y="246"/>
                  <a:pt x="3" y="247"/>
                </a:cubicBezTo>
                <a:close/>
                <a:moveTo>
                  <a:pt x="0" y="255"/>
                </a:moveTo>
                <a:cubicBezTo>
                  <a:pt x="1" y="253"/>
                  <a:pt x="3" y="253"/>
                  <a:pt x="2" y="251"/>
                </a:cubicBezTo>
                <a:cubicBezTo>
                  <a:pt x="2" y="253"/>
                  <a:pt x="0" y="254"/>
                  <a:pt x="0" y="255"/>
                </a:cubicBezTo>
                <a:close/>
                <a:moveTo>
                  <a:pt x="30" y="271"/>
                </a:moveTo>
                <a:cubicBezTo>
                  <a:pt x="30" y="271"/>
                  <a:pt x="31" y="271"/>
                  <a:pt x="31" y="271"/>
                </a:cubicBezTo>
                <a:cubicBezTo>
                  <a:pt x="31" y="271"/>
                  <a:pt x="30" y="270"/>
                  <a:pt x="30" y="271"/>
                </a:cubicBezTo>
                <a:close/>
                <a:moveTo>
                  <a:pt x="34" y="274"/>
                </a:moveTo>
                <a:cubicBezTo>
                  <a:pt x="35" y="275"/>
                  <a:pt x="34" y="275"/>
                  <a:pt x="35" y="275"/>
                </a:cubicBezTo>
                <a:cubicBezTo>
                  <a:pt x="36" y="275"/>
                  <a:pt x="35" y="275"/>
                  <a:pt x="35" y="274"/>
                </a:cubicBezTo>
                <a:cubicBezTo>
                  <a:pt x="35" y="274"/>
                  <a:pt x="35" y="274"/>
                  <a:pt x="34" y="274"/>
                </a:cubicBezTo>
                <a:close/>
                <a:moveTo>
                  <a:pt x="3" y="254"/>
                </a:moveTo>
                <a:cubicBezTo>
                  <a:pt x="2" y="254"/>
                  <a:pt x="2" y="254"/>
                  <a:pt x="2" y="253"/>
                </a:cubicBezTo>
                <a:cubicBezTo>
                  <a:pt x="2" y="254"/>
                  <a:pt x="2" y="254"/>
                  <a:pt x="2" y="254"/>
                </a:cubicBezTo>
                <a:cubicBezTo>
                  <a:pt x="2" y="254"/>
                  <a:pt x="4" y="254"/>
                  <a:pt x="3" y="253"/>
                </a:cubicBezTo>
                <a:lnTo>
                  <a:pt x="3" y="254"/>
                </a:lnTo>
                <a:close/>
                <a:moveTo>
                  <a:pt x="27" y="271"/>
                </a:moveTo>
                <a:cubicBezTo>
                  <a:pt x="27" y="271"/>
                  <a:pt x="27" y="272"/>
                  <a:pt x="28" y="271"/>
                </a:cubicBezTo>
                <a:cubicBezTo>
                  <a:pt x="28" y="271"/>
                  <a:pt x="27" y="270"/>
                  <a:pt x="27" y="271"/>
                </a:cubicBezTo>
                <a:close/>
                <a:moveTo>
                  <a:pt x="31" y="278"/>
                </a:moveTo>
                <a:cubicBezTo>
                  <a:pt x="31" y="277"/>
                  <a:pt x="30" y="277"/>
                  <a:pt x="30" y="276"/>
                </a:cubicBezTo>
                <a:cubicBezTo>
                  <a:pt x="30" y="277"/>
                  <a:pt x="31" y="277"/>
                  <a:pt x="31" y="278"/>
                </a:cubicBezTo>
                <a:close/>
                <a:moveTo>
                  <a:pt x="31" y="281"/>
                </a:moveTo>
                <a:cubicBezTo>
                  <a:pt x="32" y="281"/>
                  <a:pt x="32" y="281"/>
                  <a:pt x="32" y="281"/>
                </a:cubicBezTo>
                <a:cubicBezTo>
                  <a:pt x="32" y="280"/>
                  <a:pt x="32" y="280"/>
                  <a:pt x="33" y="280"/>
                </a:cubicBezTo>
                <a:cubicBezTo>
                  <a:pt x="33" y="280"/>
                  <a:pt x="33" y="279"/>
                  <a:pt x="33" y="279"/>
                </a:cubicBezTo>
                <a:cubicBezTo>
                  <a:pt x="32" y="280"/>
                  <a:pt x="32" y="281"/>
                  <a:pt x="31" y="281"/>
                </a:cubicBezTo>
                <a:close/>
                <a:moveTo>
                  <a:pt x="782" y="255"/>
                </a:moveTo>
                <a:cubicBezTo>
                  <a:pt x="781" y="255"/>
                  <a:pt x="779" y="253"/>
                  <a:pt x="779" y="256"/>
                </a:cubicBezTo>
                <a:cubicBezTo>
                  <a:pt x="781" y="259"/>
                  <a:pt x="782" y="261"/>
                  <a:pt x="783" y="263"/>
                </a:cubicBezTo>
                <a:cubicBezTo>
                  <a:pt x="781" y="263"/>
                  <a:pt x="777" y="259"/>
                  <a:pt x="774" y="258"/>
                </a:cubicBezTo>
                <a:cubicBezTo>
                  <a:pt x="775" y="259"/>
                  <a:pt x="777" y="263"/>
                  <a:pt x="778" y="264"/>
                </a:cubicBezTo>
                <a:cubicBezTo>
                  <a:pt x="779" y="267"/>
                  <a:pt x="779" y="268"/>
                  <a:pt x="780" y="271"/>
                </a:cubicBezTo>
                <a:cubicBezTo>
                  <a:pt x="779" y="271"/>
                  <a:pt x="779" y="271"/>
                  <a:pt x="779" y="272"/>
                </a:cubicBezTo>
                <a:cubicBezTo>
                  <a:pt x="776" y="269"/>
                  <a:pt x="775" y="267"/>
                  <a:pt x="772" y="264"/>
                </a:cubicBezTo>
                <a:cubicBezTo>
                  <a:pt x="771" y="262"/>
                  <a:pt x="772" y="262"/>
                  <a:pt x="771" y="260"/>
                </a:cubicBezTo>
                <a:cubicBezTo>
                  <a:pt x="770" y="259"/>
                  <a:pt x="767" y="254"/>
                  <a:pt x="766" y="252"/>
                </a:cubicBezTo>
                <a:cubicBezTo>
                  <a:pt x="766" y="254"/>
                  <a:pt x="763" y="249"/>
                  <a:pt x="762" y="246"/>
                </a:cubicBezTo>
                <a:cubicBezTo>
                  <a:pt x="763" y="250"/>
                  <a:pt x="761" y="249"/>
                  <a:pt x="764" y="255"/>
                </a:cubicBezTo>
                <a:cubicBezTo>
                  <a:pt x="763" y="252"/>
                  <a:pt x="764" y="254"/>
                  <a:pt x="765" y="256"/>
                </a:cubicBezTo>
                <a:cubicBezTo>
                  <a:pt x="765" y="257"/>
                  <a:pt x="765" y="255"/>
                  <a:pt x="765" y="255"/>
                </a:cubicBezTo>
                <a:cubicBezTo>
                  <a:pt x="766" y="256"/>
                  <a:pt x="766" y="257"/>
                  <a:pt x="766" y="258"/>
                </a:cubicBezTo>
                <a:cubicBezTo>
                  <a:pt x="767" y="259"/>
                  <a:pt x="768" y="260"/>
                  <a:pt x="770" y="260"/>
                </a:cubicBezTo>
                <a:cubicBezTo>
                  <a:pt x="770" y="262"/>
                  <a:pt x="771" y="264"/>
                  <a:pt x="772" y="267"/>
                </a:cubicBezTo>
                <a:cubicBezTo>
                  <a:pt x="771" y="267"/>
                  <a:pt x="768" y="261"/>
                  <a:pt x="769" y="264"/>
                </a:cubicBezTo>
                <a:cubicBezTo>
                  <a:pt x="768" y="262"/>
                  <a:pt x="766" y="259"/>
                  <a:pt x="766" y="260"/>
                </a:cubicBezTo>
                <a:cubicBezTo>
                  <a:pt x="766" y="259"/>
                  <a:pt x="764" y="256"/>
                  <a:pt x="764" y="255"/>
                </a:cubicBezTo>
                <a:cubicBezTo>
                  <a:pt x="763" y="254"/>
                  <a:pt x="762" y="254"/>
                  <a:pt x="761" y="253"/>
                </a:cubicBezTo>
                <a:cubicBezTo>
                  <a:pt x="761" y="252"/>
                  <a:pt x="762" y="253"/>
                  <a:pt x="762" y="252"/>
                </a:cubicBezTo>
                <a:cubicBezTo>
                  <a:pt x="762" y="251"/>
                  <a:pt x="761" y="249"/>
                  <a:pt x="761" y="249"/>
                </a:cubicBezTo>
                <a:cubicBezTo>
                  <a:pt x="757" y="243"/>
                  <a:pt x="757" y="246"/>
                  <a:pt x="752" y="241"/>
                </a:cubicBezTo>
                <a:cubicBezTo>
                  <a:pt x="752" y="241"/>
                  <a:pt x="755" y="244"/>
                  <a:pt x="755" y="245"/>
                </a:cubicBezTo>
                <a:cubicBezTo>
                  <a:pt x="755" y="246"/>
                  <a:pt x="755" y="245"/>
                  <a:pt x="755" y="244"/>
                </a:cubicBezTo>
                <a:cubicBezTo>
                  <a:pt x="755" y="244"/>
                  <a:pt x="755" y="246"/>
                  <a:pt x="756" y="246"/>
                </a:cubicBezTo>
                <a:cubicBezTo>
                  <a:pt x="757" y="248"/>
                  <a:pt x="756" y="247"/>
                  <a:pt x="757" y="249"/>
                </a:cubicBezTo>
                <a:cubicBezTo>
                  <a:pt x="755" y="246"/>
                  <a:pt x="755" y="248"/>
                  <a:pt x="753" y="248"/>
                </a:cubicBezTo>
                <a:cubicBezTo>
                  <a:pt x="752" y="245"/>
                  <a:pt x="751" y="244"/>
                  <a:pt x="750" y="245"/>
                </a:cubicBezTo>
                <a:cubicBezTo>
                  <a:pt x="748" y="242"/>
                  <a:pt x="747" y="243"/>
                  <a:pt x="745" y="239"/>
                </a:cubicBezTo>
                <a:cubicBezTo>
                  <a:pt x="744" y="239"/>
                  <a:pt x="744" y="239"/>
                  <a:pt x="744" y="239"/>
                </a:cubicBezTo>
                <a:cubicBezTo>
                  <a:pt x="743" y="237"/>
                  <a:pt x="741" y="236"/>
                  <a:pt x="739" y="233"/>
                </a:cubicBezTo>
                <a:cubicBezTo>
                  <a:pt x="739" y="232"/>
                  <a:pt x="739" y="231"/>
                  <a:pt x="740" y="231"/>
                </a:cubicBezTo>
                <a:cubicBezTo>
                  <a:pt x="741" y="233"/>
                  <a:pt x="741" y="234"/>
                  <a:pt x="742" y="234"/>
                </a:cubicBezTo>
                <a:cubicBezTo>
                  <a:pt x="742" y="234"/>
                  <a:pt x="741" y="231"/>
                  <a:pt x="743" y="234"/>
                </a:cubicBezTo>
                <a:cubicBezTo>
                  <a:pt x="743" y="233"/>
                  <a:pt x="742" y="232"/>
                  <a:pt x="741" y="231"/>
                </a:cubicBezTo>
                <a:cubicBezTo>
                  <a:pt x="740" y="230"/>
                  <a:pt x="741" y="231"/>
                  <a:pt x="740" y="231"/>
                </a:cubicBezTo>
                <a:cubicBezTo>
                  <a:pt x="739" y="227"/>
                  <a:pt x="737" y="229"/>
                  <a:pt x="736" y="226"/>
                </a:cubicBezTo>
                <a:cubicBezTo>
                  <a:pt x="736" y="227"/>
                  <a:pt x="735" y="226"/>
                  <a:pt x="733" y="224"/>
                </a:cubicBezTo>
                <a:cubicBezTo>
                  <a:pt x="734" y="226"/>
                  <a:pt x="737" y="229"/>
                  <a:pt x="738" y="231"/>
                </a:cubicBezTo>
                <a:cubicBezTo>
                  <a:pt x="735" y="229"/>
                  <a:pt x="728" y="217"/>
                  <a:pt x="726" y="218"/>
                </a:cubicBezTo>
                <a:cubicBezTo>
                  <a:pt x="724" y="215"/>
                  <a:pt x="723" y="213"/>
                  <a:pt x="721" y="210"/>
                </a:cubicBezTo>
                <a:cubicBezTo>
                  <a:pt x="715" y="205"/>
                  <a:pt x="707" y="195"/>
                  <a:pt x="698" y="186"/>
                </a:cubicBezTo>
                <a:cubicBezTo>
                  <a:pt x="698" y="186"/>
                  <a:pt x="701" y="188"/>
                  <a:pt x="700" y="188"/>
                </a:cubicBezTo>
                <a:cubicBezTo>
                  <a:pt x="696" y="184"/>
                  <a:pt x="693" y="182"/>
                  <a:pt x="688" y="177"/>
                </a:cubicBezTo>
                <a:cubicBezTo>
                  <a:pt x="689" y="178"/>
                  <a:pt x="690" y="178"/>
                  <a:pt x="690" y="177"/>
                </a:cubicBezTo>
                <a:cubicBezTo>
                  <a:pt x="689" y="176"/>
                  <a:pt x="689" y="176"/>
                  <a:pt x="689" y="176"/>
                </a:cubicBezTo>
                <a:cubicBezTo>
                  <a:pt x="687" y="174"/>
                  <a:pt x="689" y="177"/>
                  <a:pt x="688" y="177"/>
                </a:cubicBezTo>
                <a:cubicBezTo>
                  <a:pt x="686" y="175"/>
                  <a:pt x="687" y="175"/>
                  <a:pt x="686" y="174"/>
                </a:cubicBezTo>
                <a:cubicBezTo>
                  <a:pt x="684" y="172"/>
                  <a:pt x="686" y="174"/>
                  <a:pt x="684" y="173"/>
                </a:cubicBezTo>
                <a:cubicBezTo>
                  <a:pt x="683" y="172"/>
                  <a:pt x="682" y="169"/>
                  <a:pt x="681" y="170"/>
                </a:cubicBezTo>
                <a:cubicBezTo>
                  <a:pt x="680" y="169"/>
                  <a:pt x="681" y="169"/>
                  <a:pt x="681" y="169"/>
                </a:cubicBezTo>
                <a:cubicBezTo>
                  <a:pt x="680" y="168"/>
                  <a:pt x="679" y="168"/>
                  <a:pt x="678" y="168"/>
                </a:cubicBezTo>
                <a:cubicBezTo>
                  <a:pt x="676" y="165"/>
                  <a:pt x="672" y="163"/>
                  <a:pt x="672" y="161"/>
                </a:cubicBezTo>
                <a:cubicBezTo>
                  <a:pt x="670" y="160"/>
                  <a:pt x="662" y="154"/>
                  <a:pt x="657" y="149"/>
                </a:cubicBezTo>
                <a:cubicBezTo>
                  <a:pt x="660" y="152"/>
                  <a:pt x="654" y="146"/>
                  <a:pt x="654" y="146"/>
                </a:cubicBezTo>
                <a:cubicBezTo>
                  <a:pt x="653" y="145"/>
                  <a:pt x="653" y="145"/>
                  <a:pt x="652" y="145"/>
                </a:cubicBezTo>
                <a:cubicBezTo>
                  <a:pt x="648" y="142"/>
                  <a:pt x="644" y="139"/>
                  <a:pt x="645" y="138"/>
                </a:cubicBezTo>
                <a:cubicBezTo>
                  <a:pt x="641" y="135"/>
                  <a:pt x="641" y="135"/>
                  <a:pt x="641" y="135"/>
                </a:cubicBezTo>
                <a:cubicBezTo>
                  <a:pt x="642" y="137"/>
                  <a:pt x="641" y="136"/>
                  <a:pt x="640" y="136"/>
                </a:cubicBezTo>
                <a:cubicBezTo>
                  <a:pt x="637" y="133"/>
                  <a:pt x="636" y="133"/>
                  <a:pt x="633" y="130"/>
                </a:cubicBezTo>
                <a:cubicBezTo>
                  <a:pt x="633" y="130"/>
                  <a:pt x="632" y="129"/>
                  <a:pt x="633" y="129"/>
                </a:cubicBezTo>
                <a:cubicBezTo>
                  <a:pt x="629" y="126"/>
                  <a:pt x="631" y="129"/>
                  <a:pt x="629" y="128"/>
                </a:cubicBezTo>
                <a:cubicBezTo>
                  <a:pt x="628" y="126"/>
                  <a:pt x="625" y="124"/>
                  <a:pt x="622" y="123"/>
                </a:cubicBezTo>
                <a:cubicBezTo>
                  <a:pt x="626" y="124"/>
                  <a:pt x="620" y="120"/>
                  <a:pt x="618" y="120"/>
                </a:cubicBezTo>
                <a:cubicBezTo>
                  <a:pt x="618" y="120"/>
                  <a:pt x="620" y="122"/>
                  <a:pt x="621" y="122"/>
                </a:cubicBezTo>
                <a:cubicBezTo>
                  <a:pt x="623" y="124"/>
                  <a:pt x="615" y="119"/>
                  <a:pt x="617" y="119"/>
                </a:cubicBezTo>
                <a:cubicBezTo>
                  <a:pt x="614" y="117"/>
                  <a:pt x="614" y="117"/>
                  <a:pt x="614" y="117"/>
                </a:cubicBezTo>
                <a:cubicBezTo>
                  <a:pt x="613" y="116"/>
                  <a:pt x="614" y="118"/>
                  <a:pt x="611" y="116"/>
                </a:cubicBezTo>
                <a:cubicBezTo>
                  <a:pt x="611" y="116"/>
                  <a:pt x="613" y="116"/>
                  <a:pt x="612" y="115"/>
                </a:cubicBezTo>
                <a:cubicBezTo>
                  <a:pt x="610" y="114"/>
                  <a:pt x="612" y="116"/>
                  <a:pt x="610" y="115"/>
                </a:cubicBezTo>
                <a:cubicBezTo>
                  <a:pt x="607" y="112"/>
                  <a:pt x="602" y="111"/>
                  <a:pt x="596" y="106"/>
                </a:cubicBezTo>
                <a:cubicBezTo>
                  <a:pt x="596" y="106"/>
                  <a:pt x="595" y="106"/>
                  <a:pt x="595" y="105"/>
                </a:cubicBezTo>
                <a:cubicBezTo>
                  <a:pt x="594" y="105"/>
                  <a:pt x="594" y="105"/>
                  <a:pt x="594" y="106"/>
                </a:cubicBezTo>
                <a:cubicBezTo>
                  <a:pt x="587" y="101"/>
                  <a:pt x="583" y="99"/>
                  <a:pt x="576" y="95"/>
                </a:cubicBezTo>
                <a:cubicBezTo>
                  <a:pt x="573" y="94"/>
                  <a:pt x="576" y="96"/>
                  <a:pt x="575" y="96"/>
                </a:cubicBezTo>
                <a:cubicBezTo>
                  <a:pt x="575" y="95"/>
                  <a:pt x="571" y="94"/>
                  <a:pt x="571" y="94"/>
                </a:cubicBezTo>
                <a:cubicBezTo>
                  <a:pt x="568" y="92"/>
                  <a:pt x="566" y="90"/>
                  <a:pt x="562" y="88"/>
                </a:cubicBezTo>
                <a:cubicBezTo>
                  <a:pt x="555" y="85"/>
                  <a:pt x="548" y="82"/>
                  <a:pt x="540" y="79"/>
                </a:cubicBezTo>
                <a:cubicBezTo>
                  <a:pt x="540" y="78"/>
                  <a:pt x="540" y="78"/>
                  <a:pt x="540" y="78"/>
                </a:cubicBezTo>
                <a:cubicBezTo>
                  <a:pt x="537" y="77"/>
                  <a:pt x="535" y="76"/>
                  <a:pt x="533" y="75"/>
                </a:cubicBezTo>
                <a:cubicBezTo>
                  <a:pt x="530" y="74"/>
                  <a:pt x="529" y="74"/>
                  <a:pt x="526" y="73"/>
                </a:cubicBezTo>
                <a:cubicBezTo>
                  <a:pt x="526" y="72"/>
                  <a:pt x="526" y="72"/>
                  <a:pt x="526" y="72"/>
                </a:cubicBezTo>
                <a:cubicBezTo>
                  <a:pt x="521" y="71"/>
                  <a:pt x="517" y="70"/>
                  <a:pt x="514" y="68"/>
                </a:cubicBezTo>
                <a:cubicBezTo>
                  <a:pt x="510" y="68"/>
                  <a:pt x="504" y="65"/>
                  <a:pt x="502" y="64"/>
                </a:cubicBezTo>
                <a:cubicBezTo>
                  <a:pt x="500" y="63"/>
                  <a:pt x="502" y="65"/>
                  <a:pt x="502" y="65"/>
                </a:cubicBezTo>
                <a:cubicBezTo>
                  <a:pt x="497" y="64"/>
                  <a:pt x="493" y="62"/>
                  <a:pt x="488" y="60"/>
                </a:cubicBezTo>
                <a:cubicBezTo>
                  <a:pt x="485" y="60"/>
                  <a:pt x="481" y="60"/>
                  <a:pt x="480" y="59"/>
                </a:cubicBezTo>
                <a:cubicBezTo>
                  <a:pt x="483" y="59"/>
                  <a:pt x="485" y="60"/>
                  <a:pt x="484" y="59"/>
                </a:cubicBezTo>
                <a:cubicBezTo>
                  <a:pt x="482" y="58"/>
                  <a:pt x="480" y="59"/>
                  <a:pt x="480" y="58"/>
                </a:cubicBezTo>
                <a:cubicBezTo>
                  <a:pt x="479" y="58"/>
                  <a:pt x="479" y="58"/>
                  <a:pt x="479" y="59"/>
                </a:cubicBezTo>
                <a:cubicBezTo>
                  <a:pt x="474" y="58"/>
                  <a:pt x="470" y="57"/>
                  <a:pt x="468" y="56"/>
                </a:cubicBezTo>
                <a:cubicBezTo>
                  <a:pt x="466" y="56"/>
                  <a:pt x="469" y="57"/>
                  <a:pt x="464" y="56"/>
                </a:cubicBezTo>
                <a:cubicBezTo>
                  <a:pt x="465" y="55"/>
                  <a:pt x="461" y="54"/>
                  <a:pt x="459" y="54"/>
                </a:cubicBezTo>
                <a:cubicBezTo>
                  <a:pt x="459" y="54"/>
                  <a:pt x="459" y="54"/>
                  <a:pt x="458" y="54"/>
                </a:cubicBezTo>
                <a:cubicBezTo>
                  <a:pt x="458" y="54"/>
                  <a:pt x="459" y="54"/>
                  <a:pt x="461" y="54"/>
                </a:cubicBezTo>
                <a:cubicBezTo>
                  <a:pt x="461" y="53"/>
                  <a:pt x="460" y="53"/>
                  <a:pt x="458" y="53"/>
                </a:cubicBezTo>
                <a:cubicBezTo>
                  <a:pt x="457" y="53"/>
                  <a:pt x="456" y="53"/>
                  <a:pt x="456" y="54"/>
                </a:cubicBezTo>
                <a:cubicBezTo>
                  <a:pt x="453" y="53"/>
                  <a:pt x="452" y="52"/>
                  <a:pt x="450" y="52"/>
                </a:cubicBezTo>
                <a:cubicBezTo>
                  <a:pt x="448" y="51"/>
                  <a:pt x="451" y="52"/>
                  <a:pt x="450" y="52"/>
                </a:cubicBezTo>
                <a:cubicBezTo>
                  <a:pt x="442" y="51"/>
                  <a:pt x="434" y="51"/>
                  <a:pt x="428" y="49"/>
                </a:cubicBezTo>
                <a:cubicBezTo>
                  <a:pt x="426" y="49"/>
                  <a:pt x="429" y="50"/>
                  <a:pt x="427" y="50"/>
                </a:cubicBezTo>
                <a:cubicBezTo>
                  <a:pt x="424" y="50"/>
                  <a:pt x="424" y="49"/>
                  <a:pt x="426" y="49"/>
                </a:cubicBezTo>
                <a:cubicBezTo>
                  <a:pt x="426" y="48"/>
                  <a:pt x="425" y="49"/>
                  <a:pt x="423" y="48"/>
                </a:cubicBezTo>
                <a:cubicBezTo>
                  <a:pt x="423" y="49"/>
                  <a:pt x="423" y="49"/>
                  <a:pt x="423" y="49"/>
                </a:cubicBezTo>
                <a:cubicBezTo>
                  <a:pt x="416" y="48"/>
                  <a:pt x="410" y="48"/>
                  <a:pt x="402" y="48"/>
                </a:cubicBezTo>
                <a:cubicBezTo>
                  <a:pt x="404" y="47"/>
                  <a:pt x="401" y="47"/>
                  <a:pt x="397" y="47"/>
                </a:cubicBezTo>
                <a:cubicBezTo>
                  <a:pt x="397" y="46"/>
                  <a:pt x="397" y="46"/>
                  <a:pt x="397" y="46"/>
                </a:cubicBezTo>
                <a:cubicBezTo>
                  <a:pt x="394" y="47"/>
                  <a:pt x="393" y="46"/>
                  <a:pt x="391" y="46"/>
                </a:cubicBezTo>
                <a:cubicBezTo>
                  <a:pt x="389" y="46"/>
                  <a:pt x="395" y="47"/>
                  <a:pt x="393" y="48"/>
                </a:cubicBezTo>
                <a:cubicBezTo>
                  <a:pt x="390" y="47"/>
                  <a:pt x="390" y="47"/>
                  <a:pt x="388" y="47"/>
                </a:cubicBezTo>
                <a:cubicBezTo>
                  <a:pt x="386" y="47"/>
                  <a:pt x="388" y="47"/>
                  <a:pt x="388" y="48"/>
                </a:cubicBezTo>
                <a:cubicBezTo>
                  <a:pt x="385" y="48"/>
                  <a:pt x="385" y="47"/>
                  <a:pt x="382" y="48"/>
                </a:cubicBezTo>
                <a:cubicBezTo>
                  <a:pt x="382" y="47"/>
                  <a:pt x="383" y="47"/>
                  <a:pt x="384" y="47"/>
                </a:cubicBezTo>
                <a:cubicBezTo>
                  <a:pt x="383" y="47"/>
                  <a:pt x="380" y="48"/>
                  <a:pt x="380" y="47"/>
                </a:cubicBezTo>
                <a:cubicBezTo>
                  <a:pt x="379" y="47"/>
                  <a:pt x="380" y="48"/>
                  <a:pt x="377" y="48"/>
                </a:cubicBezTo>
                <a:cubicBezTo>
                  <a:pt x="376" y="47"/>
                  <a:pt x="377" y="47"/>
                  <a:pt x="376" y="47"/>
                </a:cubicBezTo>
                <a:cubicBezTo>
                  <a:pt x="375" y="47"/>
                  <a:pt x="371" y="48"/>
                  <a:pt x="375" y="48"/>
                </a:cubicBezTo>
                <a:cubicBezTo>
                  <a:pt x="374" y="48"/>
                  <a:pt x="373" y="49"/>
                  <a:pt x="371" y="49"/>
                </a:cubicBezTo>
                <a:cubicBezTo>
                  <a:pt x="372" y="48"/>
                  <a:pt x="370" y="48"/>
                  <a:pt x="371" y="47"/>
                </a:cubicBezTo>
                <a:cubicBezTo>
                  <a:pt x="370" y="47"/>
                  <a:pt x="367" y="48"/>
                  <a:pt x="368" y="47"/>
                </a:cubicBezTo>
                <a:cubicBezTo>
                  <a:pt x="365" y="48"/>
                  <a:pt x="363" y="48"/>
                  <a:pt x="361" y="48"/>
                </a:cubicBezTo>
                <a:cubicBezTo>
                  <a:pt x="361" y="47"/>
                  <a:pt x="362" y="47"/>
                  <a:pt x="363" y="47"/>
                </a:cubicBezTo>
                <a:cubicBezTo>
                  <a:pt x="363" y="47"/>
                  <a:pt x="361" y="47"/>
                  <a:pt x="359" y="47"/>
                </a:cubicBezTo>
                <a:cubicBezTo>
                  <a:pt x="358" y="48"/>
                  <a:pt x="355" y="48"/>
                  <a:pt x="351" y="48"/>
                </a:cubicBezTo>
                <a:cubicBezTo>
                  <a:pt x="351" y="49"/>
                  <a:pt x="354" y="48"/>
                  <a:pt x="354" y="49"/>
                </a:cubicBezTo>
                <a:cubicBezTo>
                  <a:pt x="350" y="50"/>
                  <a:pt x="351" y="49"/>
                  <a:pt x="348" y="49"/>
                </a:cubicBezTo>
                <a:cubicBezTo>
                  <a:pt x="350" y="50"/>
                  <a:pt x="344" y="50"/>
                  <a:pt x="342" y="50"/>
                </a:cubicBezTo>
                <a:cubicBezTo>
                  <a:pt x="340" y="50"/>
                  <a:pt x="343" y="50"/>
                  <a:pt x="341" y="51"/>
                </a:cubicBezTo>
                <a:cubicBezTo>
                  <a:pt x="336" y="52"/>
                  <a:pt x="334" y="52"/>
                  <a:pt x="332" y="51"/>
                </a:cubicBezTo>
                <a:cubicBezTo>
                  <a:pt x="334" y="50"/>
                  <a:pt x="335" y="51"/>
                  <a:pt x="335" y="51"/>
                </a:cubicBezTo>
                <a:cubicBezTo>
                  <a:pt x="336" y="51"/>
                  <a:pt x="336" y="51"/>
                  <a:pt x="336" y="51"/>
                </a:cubicBezTo>
                <a:cubicBezTo>
                  <a:pt x="336" y="50"/>
                  <a:pt x="334" y="51"/>
                  <a:pt x="335" y="50"/>
                </a:cubicBezTo>
                <a:cubicBezTo>
                  <a:pt x="331" y="51"/>
                  <a:pt x="331" y="51"/>
                  <a:pt x="331" y="52"/>
                </a:cubicBezTo>
                <a:cubicBezTo>
                  <a:pt x="330" y="51"/>
                  <a:pt x="326" y="51"/>
                  <a:pt x="326" y="52"/>
                </a:cubicBezTo>
                <a:cubicBezTo>
                  <a:pt x="323" y="53"/>
                  <a:pt x="325" y="52"/>
                  <a:pt x="326" y="51"/>
                </a:cubicBezTo>
                <a:cubicBezTo>
                  <a:pt x="326" y="51"/>
                  <a:pt x="322" y="52"/>
                  <a:pt x="321" y="53"/>
                </a:cubicBezTo>
                <a:cubicBezTo>
                  <a:pt x="321" y="53"/>
                  <a:pt x="322" y="53"/>
                  <a:pt x="323" y="53"/>
                </a:cubicBezTo>
                <a:cubicBezTo>
                  <a:pt x="321" y="53"/>
                  <a:pt x="315" y="54"/>
                  <a:pt x="316" y="55"/>
                </a:cubicBezTo>
                <a:cubicBezTo>
                  <a:pt x="314" y="56"/>
                  <a:pt x="314" y="55"/>
                  <a:pt x="312" y="55"/>
                </a:cubicBezTo>
                <a:cubicBezTo>
                  <a:pt x="313" y="55"/>
                  <a:pt x="314" y="54"/>
                  <a:pt x="315" y="54"/>
                </a:cubicBezTo>
                <a:cubicBezTo>
                  <a:pt x="317" y="53"/>
                  <a:pt x="317" y="53"/>
                  <a:pt x="320" y="52"/>
                </a:cubicBezTo>
                <a:cubicBezTo>
                  <a:pt x="319" y="52"/>
                  <a:pt x="314" y="54"/>
                  <a:pt x="313" y="54"/>
                </a:cubicBezTo>
                <a:cubicBezTo>
                  <a:pt x="310" y="54"/>
                  <a:pt x="314" y="54"/>
                  <a:pt x="312" y="55"/>
                </a:cubicBezTo>
                <a:cubicBezTo>
                  <a:pt x="308" y="56"/>
                  <a:pt x="308" y="56"/>
                  <a:pt x="304" y="57"/>
                </a:cubicBezTo>
                <a:cubicBezTo>
                  <a:pt x="305" y="57"/>
                  <a:pt x="307" y="57"/>
                  <a:pt x="307" y="56"/>
                </a:cubicBezTo>
                <a:cubicBezTo>
                  <a:pt x="305" y="56"/>
                  <a:pt x="302" y="58"/>
                  <a:pt x="302" y="58"/>
                </a:cubicBezTo>
                <a:cubicBezTo>
                  <a:pt x="299" y="59"/>
                  <a:pt x="304" y="57"/>
                  <a:pt x="301" y="58"/>
                </a:cubicBezTo>
                <a:cubicBezTo>
                  <a:pt x="301" y="57"/>
                  <a:pt x="304" y="57"/>
                  <a:pt x="303" y="57"/>
                </a:cubicBezTo>
                <a:cubicBezTo>
                  <a:pt x="303" y="57"/>
                  <a:pt x="298" y="58"/>
                  <a:pt x="297" y="58"/>
                </a:cubicBezTo>
                <a:cubicBezTo>
                  <a:pt x="298" y="59"/>
                  <a:pt x="301" y="57"/>
                  <a:pt x="301" y="58"/>
                </a:cubicBezTo>
                <a:cubicBezTo>
                  <a:pt x="296" y="59"/>
                  <a:pt x="295" y="60"/>
                  <a:pt x="292" y="60"/>
                </a:cubicBezTo>
                <a:cubicBezTo>
                  <a:pt x="290" y="61"/>
                  <a:pt x="289" y="61"/>
                  <a:pt x="289" y="62"/>
                </a:cubicBezTo>
                <a:cubicBezTo>
                  <a:pt x="288" y="62"/>
                  <a:pt x="283" y="62"/>
                  <a:pt x="283" y="63"/>
                </a:cubicBezTo>
                <a:cubicBezTo>
                  <a:pt x="279" y="65"/>
                  <a:pt x="279" y="64"/>
                  <a:pt x="276" y="65"/>
                </a:cubicBezTo>
                <a:cubicBezTo>
                  <a:pt x="274" y="66"/>
                  <a:pt x="277" y="66"/>
                  <a:pt x="276" y="66"/>
                </a:cubicBezTo>
                <a:cubicBezTo>
                  <a:pt x="273" y="67"/>
                  <a:pt x="273" y="67"/>
                  <a:pt x="273" y="67"/>
                </a:cubicBezTo>
                <a:cubicBezTo>
                  <a:pt x="275" y="65"/>
                  <a:pt x="264" y="71"/>
                  <a:pt x="260" y="71"/>
                </a:cubicBezTo>
                <a:cubicBezTo>
                  <a:pt x="259" y="72"/>
                  <a:pt x="259" y="72"/>
                  <a:pt x="259" y="73"/>
                </a:cubicBezTo>
                <a:cubicBezTo>
                  <a:pt x="257" y="73"/>
                  <a:pt x="254" y="74"/>
                  <a:pt x="253" y="75"/>
                </a:cubicBezTo>
                <a:cubicBezTo>
                  <a:pt x="253" y="75"/>
                  <a:pt x="253" y="75"/>
                  <a:pt x="253" y="74"/>
                </a:cubicBezTo>
                <a:cubicBezTo>
                  <a:pt x="248" y="77"/>
                  <a:pt x="246" y="78"/>
                  <a:pt x="239" y="81"/>
                </a:cubicBezTo>
                <a:cubicBezTo>
                  <a:pt x="240" y="80"/>
                  <a:pt x="244" y="78"/>
                  <a:pt x="245" y="78"/>
                </a:cubicBezTo>
                <a:cubicBezTo>
                  <a:pt x="244" y="78"/>
                  <a:pt x="244" y="76"/>
                  <a:pt x="243" y="77"/>
                </a:cubicBezTo>
                <a:cubicBezTo>
                  <a:pt x="243" y="77"/>
                  <a:pt x="242" y="76"/>
                  <a:pt x="243" y="75"/>
                </a:cubicBezTo>
                <a:cubicBezTo>
                  <a:pt x="244" y="75"/>
                  <a:pt x="244" y="75"/>
                  <a:pt x="245" y="75"/>
                </a:cubicBezTo>
                <a:cubicBezTo>
                  <a:pt x="247" y="74"/>
                  <a:pt x="243" y="74"/>
                  <a:pt x="246" y="73"/>
                </a:cubicBezTo>
                <a:cubicBezTo>
                  <a:pt x="245" y="73"/>
                  <a:pt x="244" y="74"/>
                  <a:pt x="243" y="75"/>
                </a:cubicBezTo>
                <a:cubicBezTo>
                  <a:pt x="243" y="73"/>
                  <a:pt x="250" y="71"/>
                  <a:pt x="252" y="71"/>
                </a:cubicBezTo>
                <a:cubicBezTo>
                  <a:pt x="254" y="70"/>
                  <a:pt x="251" y="70"/>
                  <a:pt x="254" y="69"/>
                </a:cubicBezTo>
                <a:cubicBezTo>
                  <a:pt x="247" y="70"/>
                  <a:pt x="242" y="74"/>
                  <a:pt x="237" y="76"/>
                </a:cubicBezTo>
                <a:cubicBezTo>
                  <a:pt x="236" y="76"/>
                  <a:pt x="237" y="76"/>
                  <a:pt x="237" y="76"/>
                </a:cubicBezTo>
                <a:cubicBezTo>
                  <a:pt x="235" y="77"/>
                  <a:pt x="233" y="78"/>
                  <a:pt x="233" y="78"/>
                </a:cubicBezTo>
                <a:cubicBezTo>
                  <a:pt x="234" y="77"/>
                  <a:pt x="235" y="77"/>
                  <a:pt x="235" y="76"/>
                </a:cubicBezTo>
                <a:cubicBezTo>
                  <a:pt x="232" y="77"/>
                  <a:pt x="234" y="77"/>
                  <a:pt x="231" y="78"/>
                </a:cubicBezTo>
                <a:cubicBezTo>
                  <a:pt x="229" y="78"/>
                  <a:pt x="231" y="77"/>
                  <a:pt x="227" y="79"/>
                </a:cubicBezTo>
                <a:cubicBezTo>
                  <a:pt x="227" y="78"/>
                  <a:pt x="230" y="77"/>
                  <a:pt x="231" y="76"/>
                </a:cubicBezTo>
                <a:cubicBezTo>
                  <a:pt x="229" y="77"/>
                  <a:pt x="228" y="77"/>
                  <a:pt x="224" y="79"/>
                </a:cubicBezTo>
                <a:cubicBezTo>
                  <a:pt x="227" y="76"/>
                  <a:pt x="236" y="73"/>
                  <a:pt x="233" y="72"/>
                </a:cubicBezTo>
                <a:cubicBezTo>
                  <a:pt x="233" y="72"/>
                  <a:pt x="231" y="72"/>
                  <a:pt x="231" y="72"/>
                </a:cubicBezTo>
                <a:cubicBezTo>
                  <a:pt x="229" y="73"/>
                  <a:pt x="233" y="72"/>
                  <a:pt x="230" y="73"/>
                </a:cubicBezTo>
                <a:cubicBezTo>
                  <a:pt x="230" y="73"/>
                  <a:pt x="232" y="73"/>
                  <a:pt x="232" y="73"/>
                </a:cubicBezTo>
                <a:cubicBezTo>
                  <a:pt x="227" y="76"/>
                  <a:pt x="222" y="80"/>
                  <a:pt x="219" y="80"/>
                </a:cubicBezTo>
                <a:cubicBezTo>
                  <a:pt x="223" y="79"/>
                  <a:pt x="216" y="80"/>
                  <a:pt x="222" y="77"/>
                </a:cubicBezTo>
                <a:cubicBezTo>
                  <a:pt x="221" y="76"/>
                  <a:pt x="216" y="78"/>
                  <a:pt x="218" y="76"/>
                </a:cubicBezTo>
                <a:cubicBezTo>
                  <a:pt x="217" y="77"/>
                  <a:pt x="210" y="80"/>
                  <a:pt x="210" y="82"/>
                </a:cubicBezTo>
                <a:cubicBezTo>
                  <a:pt x="205" y="84"/>
                  <a:pt x="210" y="81"/>
                  <a:pt x="203" y="85"/>
                </a:cubicBezTo>
                <a:cubicBezTo>
                  <a:pt x="207" y="83"/>
                  <a:pt x="205" y="85"/>
                  <a:pt x="206" y="85"/>
                </a:cubicBezTo>
                <a:cubicBezTo>
                  <a:pt x="203" y="87"/>
                  <a:pt x="205" y="85"/>
                  <a:pt x="204" y="85"/>
                </a:cubicBezTo>
                <a:cubicBezTo>
                  <a:pt x="202" y="86"/>
                  <a:pt x="201" y="88"/>
                  <a:pt x="199" y="88"/>
                </a:cubicBezTo>
                <a:cubicBezTo>
                  <a:pt x="199" y="89"/>
                  <a:pt x="199" y="89"/>
                  <a:pt x="198" y="89"/>
                </a:cubicBezTo>
                <a:cubicBezTo>
                  <a:pt x="200" y="89"/>
                  <a:pt x="202" y="86"/>
                  <a:pt x="203" y="86"/>
                </a:cubicBezTo>
                <a:cubicBezTo>
                  <a:pt x="204" y="87"/>
                  <a:pt x="202" y="88"/>
                  <a:pt x="201" y="88"/>
                </a:cubicBezTo>
                <a:cubicBezTo>
                  <a:pt x="201" y="89"/>
                  <a:pt x="205" y="87"/>
                  <a:pt x="202" y="89"/>
                </a:cubicBezTo>
                <a:cubicBezTo>
                  <a:pt x="202" y="89"/>
                  <a:pt x="204" y="88"/>
                  <a:pt x="205" y="87"/>
                </a:cubicBezTo>
                <a:cubicBezTo>
                  <a:pt x="203" y="89"/>
                  <a:pt x="198" y="91"/>
                  <a:pt x="198" y="92"/>
                </a:cubicBezTo>
                <a:cubicBezTo>
                  <a:pt x="198" y="92"/>
                  <a:pt x="198" y="91"/>
                  <a:pt x="195" y="93"/>
                </a:cubicBezTo>
                <a:cubicBezTo>
                  <a:pt x="195" y="92"/>
                  <a:pt x="196" y="92"/>
                  <a:pt x="197" y="91"/>
                </a:cubicBezTo>
                <a:cubicBezTo>
                  <a:pt x="196" y="91"/>
                  <a:pt x="194" y="92"/>
                  <a:pt x="192" y="94"/>
                </a:cubicBezTo>
                <a:cubicBezTo>
                  <a:pt x="191" y="94"/>
                  <a:pt x="190" y="94"/>
                  <a:pt x="190" y="93"/>
                </a:cubicBezTo>
                <a:cubicBezTo>
                  <a:pt x="187" y="95"/>
                  <a:pt x="190" y="94"/>
                  <a:pt x="187" y="96"/>
                </a:cubicBezTo>
                <a:cubicBezTo>
                  <a:pt x="189" y="94"/>
                  <a:pt x="184" y="97"/>
                  <a:pt x="184" y="96"/>
                </a:cubicBezTo>
                <a:cubicBezTo>
                  <a:pt x="182" y="98"/>
                  <a:pt x="180" y="99"/>
                  <a:pt x="179" y="100"/>
                </a:cubicBezTo>
                <a:cubicBezTo>
                  <a:pt x="179" y="99"/>
                  <a:pt x="179" y="98"/>
                  <a:pt x="181" y="98"/>
                </a:cubicBezTo>
                <a:cubicBezTo>
                  <a:pt x="184" y="96"/>
                  <a:pt x="180" y="98"/>
                  <a:pt x="180" y="97"/>
                </a:cubicBezTo>
                <a:cubicBezTo>
                  <a:pt x="184" y="95"/>
                  <a:pt x="186" y="93"/>
                  <a:pt x="191" y="90"/>
                </a:cubicBezTo>
                <a:cubicBezTo>
                  <a:pt x="188" y="92"/>
                  <a:pt x="189" y="92"/>
                  <a:pt x="192" y="90"/>
                </a:cubicBezTo>
                <a:cubicBezTo>
                  <a:pt x="194" y="88"/>
                  <a:pt x="194" y="88"/>
                  <a:pt x="198" y="86"/>
                </a:cubicBezTo>
                <a:cubicBezTo>
                  <a:pt x="200" y="85"/>
                  <a:pt x="196" y="86"/>
                  <a:pt x="200" y="84"/>
                </a:cubicBezTo>
                <a:cubicBezTo>
                  <a:pt x="199" y="85"/>
                  <a:pt x="204" y="82"/>
                  <a:pt x="204" y="84"/>
                </a:cubicBezTo>
                <a:cubicBezTo>
                  <a:pt x="204" y="84"/>
                  <a:pt x="206" y="83"/>
                  <a:pt x="208" y="82"/>
                </a:cubicBezTo>
                <a:cubicBezTo>
                  <a:pt x="208" y="81"/>
                  <a:pt x="209" y="81"/>
                  <a:pt x="209" y="81"/>
                </a:cubicBezTo>
                <a:cubicBezTo>
                  <a:pt x="209" y="80"/>
                  <a:pt x="205" y="82"/>
                  <a:pt x="207" y="82"/>
                </a:cubicBezTo>
                <a:cubicBezTo>
                  <a:pt x="205" y="83"/>
                  <a:pt x="203" y="84"/>
                  <a:pt x="203" y="83"/>
                </a:cubicBezTo>
                <a:cubicBezTo>
                  <a:pt x="206" y="81"/>
                  <a:pt x="206" y="81"/>
                  <a:pt x="206" y="81"/>
                </a:cubicBezTo>
                <a:cubicBezTo>
                  <a:pt x="206" y="81"/>
                  <a:pt x="205" y="82"/>
                  <a:pt x="206" y="82"/>
                </a:cubicBezTo>
                <a:cubicBezTo>
                  <a:pt x="208" y="81"/>
                  <a:pt x="207" y="81"/>
                  <a:pt x="207" y="80"/>
                </a:cubicBezTo>
                <a:cubicBezTo>
                  <a:pt x="208" y="79"/>
                  <a:pt x="209" y="80"/>
                  <a:pt x="210" y="79"/>
                </a:cubicBezTo>
                <a:cubicBezTo>
                  <a:pt x="212" y="78"/>
                  <a:pt x="209" y="81"/>
                  <a:pt x="213" y="79"/>
                </a:cubicBezTo>
                <a:cubicBezTo>
                  <a:pt x="215" y="78"/>
                  <a:pt x="214" y="77"/>
                  <a:pt x="216" y="77"/>
                </a:cubicBezTo>
                <a:cubicBezTo>
                  <a:pt x="218" y="75"/>
                  <a:pt x="218" y="73"/>
                  <a:pt x="217" y="73"/>
                </a:cubicBezTo>
                <a:cubicBezTo>
                  <a:pt x="216" y="74"/>
                  <a:pt x="216" y="74"/>
                  <a:pt x="213" y="75"/>
                </a:cubicBezTo>
                <a:cubicBezTo>
                  <a:pt x="213" y="74"/>
                  <a:pt x="213" y="74"/>
                  <a:pt x="213" y="74"/>
                </a:cubicBezTo>
                <a:cubicBezTo>
                  <a:pt x="219" y="70"/>
                  <a:pt x="218" y="72"/>
                  <a:pt x="221" y="70"/>
                </a:cubicBezTo>
                <a:cubicBezTo>
                  <a:pt x="222" y="70"/>
                  <a:pt x="220" y="71"/>
                  <a:pt x="219" y="72"/>
                </a:cubicBezTo>
                <a:cubicBezTo>
                  <a:pt x="218" y="73"/>
                  <a:pt x="221" y="71"/>
                  <a:pt x="219" y="73"/>
                </a:cubicBezTo>
                <a:cubicBezTo>
                  <a:pt x="219" y="73"/>
                  <a:pt x="223" y="71"/>
                  <a:pt x="222" y="72"/>
                </a:cubicBezTo>
                <a:cubicBezTo>
                  <a:pt x="224" y="71"/>
                  <a:pt x="221" y="72"/>
                  <a:pt x="221" y="71"/>
                </a:cubicBezTo>
                <a:cubicBezTo>
                  <a:pt x="224" y="70"/>
                  <a:pt x="221" y="70"/>
                  <a:pt x="224" y="68"/>
                </a:cubicBezTo>
                <a:cubicBezTo>
                  <a:pt x="224" y="68"/>
                  <a:pt x="224" y="68"/>
                  <a:pt x="224" y="68"/>
                </a:cubicBezTo>
                <a:cubicBezTo>
                  <a:pt x="223" y="68"/>
                  <a:pt x="223" y="69"/>
                  <a:pt x="221" y="70"/>
                </a:cubicBezTo>
                <a:cubicBezTo>
                  <a:pt x="224" y="66"/>
                  <a:pt x="231" y="66"/>
                  <a:pt x="235" y="63"/>
                </a:cubicBezTo>
                <a:cubicBezTo>
                  <a:pt x="234" y="63"/>
                  <a:pt x="233" y="64"/>
                  <a:pt x="234" y="62"/>
                </a:cubicBezTo>
                <a:cubicBezTo>
                  <a:pt x="231" y="63"/>
                  <a:pt x="234" y="63"/>
                  <a:pt x="231" y="64"/>
                </a:cubicBezTo>
                <a:cubicBezTo>
                  <a:pt x="233" y="63"/>
                  <a:pt x="232" y="63"/>
                  <a:pt x="234" y="61"/>
                </a:cubicBezTo>
                <a:cubicBezTo>
                  <a:pt x="236" y="60"/>
                  <a:pt x="235" y="61"/>
                  <a:pt x="234" y="61"/>
                </a:cubicBezTo>
                <a:cubicBezTo>
                  <a:pt x="235" y="61"/>
                  <a:pt x="236" y="61"/>
                  <a:pt x="236" y="62"/>
                </a:cubicBezTo>
                <a:cubicBezTo>
                  <a:pt x="239" y="60"/>
                  <a:pt x="239" y="60"/>
                  <a:pt x="241" y="59"/>
                </a:cubicBezTo>
                <a:cubicBezTo>
                  <a:pt x="240" y="60"/>
                  <a:pt x="244" y="58"/>
                  <a:pt x="245" y="58"/>
                </a:cubicBezTo>
                <a:cubicBezTo>
                  <a:pt x="248" y="57"/>
                  <a:pt x="244" y="57"/>
                  <a:pt x="247" y="57"/>
                </a:cubicBezTo>
                <a:cubicBezTo>
                  <a:pt x="249" y="55"/>
                  <a:pt x="249" y="56"/>
                  <a:pt x="249" y="56"/>
                </a:cubicBezTo>
                <a:cubicBezTo>
                  <a:pt x="248" y="58"/>
                  <a:pt x="246" y="58"/>
                  <a:pt x="244" y="59"/>
                </a:cubicBezTo>
                <a:cubicBezTo>
                  <a:pt x="245" y="59"/>
                  <a:pt x="246" y="59"/>
                  <a:pt x="244" y="61"/>
                </a:cubicBezTo>
                <a:cubicBezTo>
                  <a:pt x="244" y="61"/>
                  <a:pt x="245" y="60"/>
                  <a:pt x="245" y="61"/>
                </a:cubicBezTo>
                <a:cubicBezTo>
                  <a:pt x="245" y="60"/>
                  <a:pt x="245" y="60"/>
                  <a:pt x="246" y="59"/>
                </a:cubicBezTo>
                <a:cubicBezTo>
                  <a:pt x="247" y="59"/>
                  <a:pt x="248" y="59"/>
                  <a:pt x="248" y="59"/>
                </a:cubicBezTo>
                <a:cubicBezTo>
                  <a:pt x="250" y="58"/>
                  <a:pt x="245" y="59"/>
                  <a:pt x="246" y="59"/>
                </a:cubicBezTo>
                <a:cubicBezTo>
                  <a:pt x="248" y="57"/>
                  <a:pt x="253" y="56"/>
                  <a:pt x="253" y="55"/>
                </a:cubicBezTo>
                <a:cubicBezTo>
                  <a:pt x="255" y="54"/>
                  <a:pt x="255" y="55"/>
                  <a:pt x="257" y="55"/>
                </a:cubicBezTo>
                <a:cubicBezTo>
                  <a:pt x="257" y="54"/>
                  <a:pt x="264" y="50"/>
                  <a:pt x="267" y="50"/>
                </a:cubicBezTo>
                <a:cubicBezTo>
                  <a:pt x="271" y="49"/>
                  <a:pt x="268" y="48"/>
                  <a:pt x="268" y="48"/>
                </a:cubicBezTo>
                <a:cubicBezTo>
                  <a:pt x="266" y="49"/>
                  <a:pt x="263" y="49"/>
                  <a:pt x="263" y="50"/>
                </a:cubicBezTo>
                <a:cubicBezTo>
                  <a:pt x="263" y="50"/>
                  <a:pt x="265" y="50"/>
                  <a:pt x="266" y="49"/>
                </a:cubicBezTo>
                <a:cubicBezTo>
                  <a:pt x="263" y="51"/>
                  <a:pt x="256" y="53"/>
                  <a:pt x="253" y="55"/>
                </a:cubicBezTo>
                <a:cubicBezTo>
                  <a:pt x="253" y="54"/>
                  <a:pt x="252" y="54"/>
                  <a:pt x="254" y="53"/>
                </a:cubicBezTo>
                <a:cubicBezTo>
                  <a:pt x="256" y="52"/>
                  <a:pt x="258" y="52"/>
                  <a:pt x="258" y="51"/>
                </a:cubicBezTo>
                <a:cubicBezTo>
                  <a:pt x="261" y="50"/>
                  <a:pt x="259" y="52"/>
                  <a:pt x="257" y="52"/>
                </a:cubicBezTo>
                <a:cubicBezTo>
                  <a:pt x="261" y="51"/>
                  <a:pt x="263" y="49"/>
                  <a:pt x="267" y="48"/>
                </a:cubicBezTo>
                <a:cubicBezTo>
                  <a:pt x="262" y="49"/>
                  <a:pt x="253" y="52"/>
                  <a:pt x="247" y="55"/>
                </a:cubicBezTo>
                <a:cubicBezTo>
                  <a:pt x="244" y="56"/>
                  <a:pt x="242" y="56"/>
                  <a:pt x="242" y="55"/>
                </a:cubicBezTo>
                <a:cubicBezTo>
                  <a:pt x="240" y="56"/>
                  <a:pt x="242" y="56"/>
                  <a:pt x="242" y="57"/>
                </a:cubicBezTo>
                <a:cubicBezTo>
                  <a:pt x="240" y="57"/>
                  <a:pt x="241" y="58"/>
                  <a:pt x="239" y="58"/>
                </a:cubicBezTo>
                <a:cubicBezTo>
                  <a:pt x="238" y="58"/>
                  <a:pt x="240" y="57"/>
                  <a:pt x="239" y="57"/>
                </a:cubicBezTo>
                <a:cubicBezTo>
                  <a:pt x="238" y="57"/>
                  <a:pt x="236" y="58"/>
                  <a:pt x="234" y="59"/>
                </a:cubicBezTo>
                <a:cubicBezTo>
                  <a:pt x="233" y="60"/>
                  <a:pt x="235" y="59"/>
                  <a:pt x="234" y="60"/>
                </a:cubicBezTo>
                <a:cubicBezTo>
                  <a:pt x="236" y="59"/>
                  <a:pt x="235" y="59"/>
                  <a:pt x="235" y="59"/>
                </a:cubicBezTo>
                <a:cubicBezTo>
                  <a:pt x="237" y="57"/>
                  <a:pt x="237" y="58"/>
                  <a:pt x="239" y="58"/>
                </a:cubicBezTo>
                <a:cubicBezTo>
                  <a:pt x="238" y="59"/>
                  <a:pt x="227" y="63"/>
                  <a:pt x="229" y="64"/>
                </a:cubicBezTo>
                <a:cubicBezTo>
                  <a:pt x="228" y="64"/>
                  <a:pt x="227" y="64"/>
                  <a:pt x="226" y="64"/>
                </a:cubicBezTo>
                <a:cubicBezTo>
                  <a:pt x="229" y="61"/>
                  <a:pt x="225" y="63"/>
                  <a:pt x="223" y="62"/>
                </a:cubicBezTo>
                <a:cubicBezTo>
                  <a:pt x="222" y="63"/>
                  <a:pt x="222" y="63"/>
                  <a:pt x="220" y="64"/>
                </a:cubicBezTo>
                <a:cubicBezTo>
                  <a:pt x="220" y="64"/>
                  <a:pt x="221" y="63"/>
                  <a:pt x="221" y="63"/>
                </a:cubicBezTo>
                <a:cubicBezTo>
                  <a:pt x="216" y="65"/>
                  <a:pt x="222" y="64"/>
                  <a:pt x="217" y="66"/>
                </a:cubicBezTo>
                <a:cubicBezTo>
                  <a:pt x="217" y="65"/>
                  <a:pt x="218" y="65"/>
                  <a:pt x="218" y="64"/>
                </a:cubicBezTo>
                <a:cubicBezTo>
                  <a:pt x="213" y="68"/>
                  <a:pt x="214" y="68"/>
                  <a:pt x="210" y="70"/>
                </a:cubicBezTo>
                <a:cubicBezTo>
                  <a:pt x="209" y="69"/>
                  <a:pt x="209" y="69"/>
                  <a:pt x="209" y="69"/>
                </a:cubicBezTo>
                <a:cubicBezTo>
                  <a:pt x="209" y="69"/>
                  <a:pt x="207" y="71"/>
                  <a:pt x="205" y="72"/>
                </a:cubicBezTo>
                <a:cubicBezTo>
                  <a:pt x="205" y="72"/>
                  <a:pt x="207" y="72"/>
                  <a:pt x="204" y="74"/>
                </a:cubicBezTo>
                <a:cubicBezTo>
                  <a:pt x="204" y="73"/>
                  <a:pt x="205" y="72"/>
                  <a:pt x="203" y="73"/>
                </a:cubicBezTo>
                <a:cubicBezTo>
                  <a:pt x="201" y="75"/>
                  <a:pt x="199" y="76"/>
                  <a:pt x="198" y="77"/>
                </a:cubicBezTo>
                <a:cubicBezTo>
                  <a:pt x="199" y="76"/>
                  <a:pt x="202" y="75"/>
                  <a:pt x="198" y="78"/>
                </a:cubicBezTo>
                <a:cubicBezTo>
                  <a:pt x="199" y="78"/>
                  <a:pt x="201" y="77"/>
                  <a:pt x="203" y="75"/>
                </a:cubicBezTo>
                <a:cubicBezTo>
                  <a:pt x="203" y="76"/>
                  <a:pt x="196" y="80"/>
                  <a:pt x="194" y="81"/>
                </a:cubicBezTo>
                <a:cubicBezTo>
                  <a:pt x="197" y="79"/>
                  <a:pt x="196" y="79"/>
                  <a:pt x="197" y="77"/>
                </a:cubicBezTo>
                <a:cubicBezTo>
                  <a:pt x="194" y="79"/>
                  <a:pt x="195" y="78"/>
                  <a:pt x="192" y="80"/>
                </a:cubicBezTo>
                <a:cubicBezTo>
                  <a:pt x="191" y="80"/>
                  <a:pt x="192" y="80"/>
                  <a:pt x="192" y="81"/>
                </a:cubicBezTo>
                <a:cubicBezTo>
                  <a:pt x="187" y="83"/>
                  <a:pt x="184" y="85"/>
                  <a:pt x="179" y="89"/>
                </a:cubicBezTo>
                <a:cubicBezTo>
                  <a:pt x="179" y="89"/>
                  <a:pt x="180" y="89"/>
                  <a:pt x="180" y="89"/>
                </a:cubicBezTo>
                <a:cubicBezTo>
                  <a:pt x="181" y="88"/>
                  <a:pt x="181" y="88"/>
                  <a:pt x="183" y="87"/>
                </a:cubicBezTo>
                <a:cubicBezTo>
                  <a:pt x="182" y="88"/>
                  <a:pt x="182" y="89"/>
                  <a:pt x="182" y="90"/>
                </a:cubicBezTo>
                <a:cubicBezTo>
                  <a:pt x="179" y="91"/>
                  <a:pt x="178" y="93"/>
                  <a:pt x="177" y="92"/>
                </a:cubicBezTo>
                <a:cubicBezTo>
                  <a:pt x="176" y="94"/>
                  <a:pt x="174" y="95"/>
                  <a:pt x="172" y="96"/>
                </a:cubicBezTo>
                <a:cubicBezTo>
                  <a:pt x="171" y="96"/>
                  <a:pt x="173" y="94"/>
                  <a:pt x="173" y="94"/>
                </a:cubicBezTo>
                <a:cubicBezTo>
                  <a:pt x="169" y="96"/>
                  <a:pt x="172" y="96"/>
                  <a:pt x="171" y="97"/>
                </a:cubicBezTo>
                <a:cubicBezTo>
                  <a:pt x="171" y="97"/>
                  <a:pt x="172" y="96"/>
                  <a:pt x="173" y="95"/>
                </a:cubicBezTo>
                <a:cubicBezTo>
                  <a:pt x="173" y="96"/>
                  <a:pt x="169" y="100"/>
                  <a:pt x="173" y="97"/>
                </a:cubicBezTo>
                <a:cubicBezTo>
                  <a:pt x="171" y="99"/>
                  <a:pt x="166" y="102"/>
                  <a:pt x="166" y="101"/>
                </a:cubicBezTo>
                <a:cubicBezTo>
                  <a:pt x="169" y="98"/>
                  <a:pt x="167" y="98"/>
                  <a:pt x="169" y="97"/>
                </a:cubicBezTo>
                <a:cubicBezTo>
                  <a:pt x="168" y="96"/>
                  <a:pt x="165" y="99"/>
                  <a:pt x="163" y="101"/>
                </a:cubicBezTo>
                <a:cubicBezTo>
                  <a:pt x="163" y="101"/>
                  <a:pt x="162" y="101"/>
                  <a:pt x="162" y="101"/>
                </a:cubicBezTo>
                <a:cubicBezTo>
                  <a:pt x="162" y="101"/>
                  <a:pt x="163" y="100"/>
                  <a:pt x="163" y="100"/>
                </a:cubicBezTo>
                <a:cubicBezTo>
                  <a:pt x="163" y="100"/>
                  <a:pt x="162" y="100"/>
                  <a:pt x="161" y="101"/>
                </a:cubicBezTo>
                <a:cubicBezTo>
                  <a:pt x="162" y="102"/>
                  <a:pt x="162" y="102"/>
                  <a:pt x="158" y="102"/>
                </a:cubicBezTo>
                <a:cubicBezTo>
                  <a:pt x="157" y="104"/>
                  <a:pt x="161" y="102"/>
                  <a:pt x="157" y="105"/>
                </a:cubicBezTo>
                <a:cubicBezTo>
                  <a:pt x="157" y="104"/>
                  <a:pt x="155" y="105"/>
                  <a:pt x="154" y="106"/>
                </a:cubicBezTo>
                <a:cubicBezTo>
                  <a:pt x="157" y="105"/>
                  <a:pt x="154" y="107"/>
                  <a:pt x="154" y="107"/>
                </a:cubicBezTo>
                <a:cubicBezTo>
                  <a:pt x="152" y="109"/>
                  <a:pt x="153" y="108"/>
                  <a:pt x="151" y="109"/>
                </a:cubicBezTo>
                <a:cubicBezTo>
                  <a:pt x="151" y="109"/>
                  <a:pt x="153" y="108"/>
                  <a:pt x="152" y="108"/>
                </a:cubicBezTo>
                <a:cubicBezTo>
                  <a:pt x="152" y="108"/>
                  <a:pt x="152" y="108"/>
                  <a:pt x="151" y="108"/>
                </a:cubicBezTo>
                <a:cubicBezTo>
                  <a:pt x="150" y="109"/>
                  <a:pt x="151" y="109"/>
                  <a:pt x="150" y="110"/>
                </a:cubicBezTo>
                <a:cubicBezTo>
                  <a:pt x="150" y="111"/>
                  <a:pt x="153" y="108"/>
                  <a:pt x="150" y="111"/>
                </a:cubicBezTo>
                <a:cubicBezTo>
                  <a:pt x="151" y="111"/>
                  <a:pt x="154" y="109"/>
                  <a:pt x="154" y="108"/>
                </a:cubicBezTo>
                <a:cubicBezTo>
                  <a:pt x="154" y="109"/>
                  <a:pt x="156" y="108"/>
                  <a:pt x="156" y="108"/>
                </a:cubicBezTo>
                <a:cubicBezTo>
                  <a:pt x="154" y="110"/>
                  <a:pt x="154" y="109"/>
                  <a:pt x="153" y="110"/>
                </a:cubicBezTo>
                <a:cubicBezTo>
                  <a:pt x="152" y="111"/>
                  <a:pt x="149" y="113"/>
                  <a:pt x="149" y="114"/>
                </a:cubicBezTo>
                <a:cubicBezTo>
                  <a:pt x="150" y="113"/>
                  <a:pt x="153" y="110"/>
                  <a:pt x="154" y="111"/>
                </a:cubicBezTo>
                <a:cubicBezTo>
                  <a:pt x="151" y="113"/>
                  <a:pt x="152" y="113"/>
                  <a:pt x="153" y="113"/>
                </a:cubicBezTo>
                <a:cubicBezTo>
                  <a:pt x="153" y="113"/>
                  <a:pt x="152" y="113"/>
                  <a:pt x="152" y="113"/>
                </a:cubicBezTo>
                <a:cubicBezTo>
                  <a:pt x="152" y="113"/>
                  <a:pt x="152" y="114"/>
                  <a:pt x="152" y="114"/>
                </a:cubicBezTo>
                <a:cubicBezTo>
                  <a:pt x="150" y="114"/>
                  <a:pt x="153" y="111"/>
                  <a:pt x="149" y="114"/>
                </a:cubicBezTo>
                <a:cubicBezTo>
                  <a:pt x="149" y="116"/>
                  <a:pt x="146" y="119"/>
                  <a:pt x="150" y="117"/>
                </a:cubicBezTo>
                <a:cubicBezTo>
                  <a:pt x="149" y="118"/>
                  <a:pt x="149" y="118"/>
                  <a:pt x="149" y="118"/>
                </a:cubicBezTo>
                <a:cubicBezTo>
                  <a:pt x="147" y="120"/>
                  <a:pt x="146" y="119"/>
                  <a:pt x="147" y="118"/>
                </a:cubicBezTo>
                <a:cubicBezTo>
                  <a:pt x="144" y="118"/>
                  <a:pt x="140" y="124"/>
                  <a:pt x="138" y="124"/>
                </a:cubicBezTo>
                <a:cubicBezTo>
                  <a:pt x="139" y="124"/>
                  <a:pt x="136" y="126"/>
                  <a:pt x="136" y="127"/>
                </a:cubicBezTo>
                <a:cubicBezTo>
                  <a:pt x="137" y="127"/>
                  <a:pt x="140" y="125"/>
                  <a:pt x="143" y="122"/>
                </a:cubicBezTo>
                <a:cubicBezTo>
                  <a:pt x="143" y="122"/>
                  <a:pt x="143" y="122"/>
                  <a:pt x="143" y="122"/>
                </a:cubicBezTo>
                <a:cubicBezTo>
                  <a:pt x="144" y="121"/>
                  <a:pt x="142" y="123"/>
                  <a:pt x="144" y="123"/>
                </a:cubicBezTo>
                <a:cubicBezTo>
                  <a:pt x="142" y="122"/>
                  <a:pt x="139" y="127"/>
                  <a:pt x="138" y="126"/>
                </a:cubicBezTo>
                <a:cubicBezTo>
                  <a:pt x="135" y="128"/>
                  <a:pt x="135" y="129"/>
                  <a:pt x="134" y="130"/>
                </a:cubicBezTo>
                <a:cubicBezTo>
                  <a:pt x="137" y="129"/>
                  <a:pt x="137" y="128"/>
                  <a:pt x="139" y="127"/>
                </a:cubicBezTo>
                <a:cubicBezTo>
                  <a:pt x="139" y="128"/>
                  <a:pt x="140" y="127"/>
                  <a:pt x="139" y="128"/>
                </a:cubicBezTo>
                <a:cubicBezTo>
                  <a:pt x="140" y="128"/>
                  <a:pt x="141" y="127"/>
                  <a:pt x="141" y="127"/>
                </a:cubicBezTo>
                <a:cubicBezTo>
                  <a:pt x="142" y="126"/>
                  <a:pt x="142" y="126"/>
                  <a:pt x="142" y="126"/>
                </a:cubicBezTo>
                <a:cubicBezTo>
                  <a:pt x="143" y="125"/>
                  <a:pt x="144" y="125"/>
                  <a:pt x="146" y="123"/>
                </a:cubicBezTo>
                <a:cubicBezTo>
                  <a:pt x="147" y="121"/>
                  <a:pt x="151" y="120"/>
                  <a:pt x="154" y="116"/>
                </a:cubicBezTo>
                <a:cubicBezTo>
                  <a:pt x="159" y="114"/>
                  <a:pt x="160" y="110"/>
                  <a:pt x="162" y="111"/>
                </a:cubicBezTo>
                <a:cubicBezTo>
                  <a:pt x="165" y="107"/>
                  <a:pt x="169" y="106"/>
                  <a:pt x="173" y="103"/>
                </a:cubicBezTo>
                <a:cubicBezTo>
                  <a:pt x="175" y="101"/>
                  <a:pt x="172" y="103"/>
                  <a:pt x="174" y="102"/>
                </a:cubicBezTo>
                <a:cubicBezTo>
                  <a:pt x="175" y="101"/>
                  <a:pt x="176" y="101"/>
                  <a:pt x="178" y="100"/>
                </a:cubicBezTo>
                <a:cubicBezTo>
                  <a:pt x="174" y="104"/>
                  <a:pt x="169" y="106"/>
                  <a:pt x="163" y="111"/>
                </a:cubicBezTo>
                <a:cubicBezTo>
                  <a:pt x="166" y="111"/>
                  <a:pt x="178" y="99"/>
                  <a:pt x="183" y="98"/>
                </a:cubicBezTo>
                <a:cubicBezTo>
                  <a:pt x="183" y="98"/>
                  <a:pt x="180" y="101"/>
                  <a:pt x="183" y="99"/>
                </a:cubicBezTo>
                <a:cubicBezTo>
                  <a:pt x="183" y="100"/>
                  <a:pt x="177" y="103"/>
                  <a:pt x="177" y="104"/>
                </a:cubicBezTo>
                <a:cubicBezTo>
                  <a:pt x="173" y="106"/>
                  <a:pt x="172" y="108"/>
                  <a:pt x="168" y="110"/>
                </a:cubicBezTo>
                <a:cubicBezTo>
                  <a:pt x="168" y="111"/>
                  <a:pt x="168" y="111"/>
                  <a:pt x="168" y="111"/>
                </a:cubicBezTo>
                <a:cubicBezTo>
                  <a:pt x="170" y="109"/>
                  <a:pt x="173" y="108"/>
                  <a:pt x="176" y="106"/>
                </a:cubicBezTo>
                <a:cubicBezTo>
                  <a:pt x="175" y="107"/>
                  <a:pt x="175" y="107"/>
                  <a:pt x="176" y="107"/>
                </a:cubicBezTo>
                <a:cubicBezTo>
                  <a:pt x="173" y="109"/>
                  <a:pt x="173" y="109"/>
                  <a:pt x="169" y="112"/>
                </a:cubicBezTo>
                <a:cubicBezTo>
                  <a:pt x="168" y="112"/>
                  <a:pt x="168" y="112"/>
                  <a:pt x="168" y="112"/>
                </a:cubicBezTo>
                <a:cubicBezTo>
                  <a:pt x="166" y="114"/>
                  <a:pt x="163" y="116"/>
                  <a:pt x="159" y="119"/>
                </a:cubicBezTo>
                <a:cubicBezTo>
                  <a:pt x="160" y="120"/>
                  <a:pt x="165" y="115"/>
                  <a:pt x="166" y="114"/>
                </a:cubicBezTo>
                <a:cubicBezTo>
                  <a:pt x="167" y="114"/>
                  <a:pt x="166" y="114"/>
                  <a:pt x="166" y="114"/>
                </a:cubicBezTo>
                <a:cubicBezTo>
                  <a:pt x="164" y="116"/>
                  <a:pt x="168" y="113"/>
                  <a:pt x="168" y="114"/>
                </a:cubicBezTo>
                <a:cubicBezTo>
                  <a:pt x="169" y="112"/>
                  <a:pt x="172" y="111"/>
                  <a:pt x="175" y="108"/>
                </a:cubicBezTo>
                <a:cubicBezTo>
                  <a:pt x="175" y="109"/>
                  <a:pt x="174" y="110"/>
                  <a:pt x="174" y="110"/>
                </a:cubicBezTo>
                <a:cubicBezTo>
                  <a:pt x="176" y="108"/>
                  <a:pt x="181" y="104"/>
                  <a:pt x="183" y="104"/>
                </a:cubicBezTo>
                <a:cubicBezTo>
                  <a:pt x="185" y="102"/>
                  <a:pt x="189" y="100"/>
                  <a:pt x="190" y="98"/>
                </a:cubicBezTo>
                <a:cubicBezTo>
                  <a:pt x="191" y="98"/>
                  <a:pt x="196" y="95"/>
                  <a:pt x="199" y="93"/>
                </a:cubicBezTo>
                <a:cubicBezTo>
                  <a:pt x="199" y="93"/>
                  <a:pt x="198" y="94"/>
                  <a:pt x="198" y="94"/>
                </a:cubicBezTo>
                <a:cubicBezTo>
                  <a:pt x="203" y="90"/>
                  <a:pt x="208" y="88"/>
                  <a:pt x="215" y="83"/>
                </a:cubicBezTo>
                <a:cubicBezTo>
                  <a:pt x="214" y="84"/>
                  <a:pt x="214" y="85"/>
                  <a:pt x="215" y="84"/>
                </a:cubicBezTo>
                <a:cubicBezTo>
                  <a:pt x="218" y="83"/>
                  <a:pt x="214" y="85"/>
                  <a:pt x="215" y="85"/>
                </a:cubicBezTo>
                <a:cubicBezTo>
                  <a:pt x="212" y="86"/>
                  <a:pt x="211" y="87"/>
                  <a:pt x="208" y="88"/>
                </a:cubicBezTo>
                <a:cubicBezTo>
                  <a:pt x="206" y="89"/>
                  <a:pt x="209" y="88"/>
                  <a:pt x="209" y="89"/>
                </a:cubicBezTo>
                <a:cubicBezTo>
                  <a:pt x="204" y="91"/>
                  <a:pt x="202" y="93"/>
                  <a:pt x="200" y="95"/>
                </a:cubicBezTo>
                <a:cubicBezTo>
                  <a:pt x="198" y="95"/>
                  <a:pt x="196" y="97"/>
                  <a:pt x="194" y="98"/>
                </a:cubicBezTo>
                <a:cubicBezTo>
                  <a:pt x="193" y="99"/>
                  <a:pt x="193" y="99"/>
                  <a:pt x="193" y="99"/>
                </a:cubicBezTo>
                <a:cubicBezTo>
                  <a:pt x="190" y="100"/>
                  <a:pt x="188" y="102"/>
                  <a:pt x="184" y="105"/>
                </a:cubicBezTo>
                <a:cubicBezTo>
                  <a:pt x="184" y="104"/>
                  <a:pt x="184" y="104"/>
                  <a:pt x="184" y="104"/>
                </a:cubicBezTo>
                <a:cubicBezTo>
                  <a:pt x="183" y="105"/>
                  <a:pt x="182" y="106"/>
                  <a:pt x="182" y="106"/>
                </a:cubicBezTo>
                <a:cubicBezTo>
                  <a:pt x="182" y="106"/>
                  <a:pt x="175" y="111"/>
                  <a:pt x="170" y="115"/>
                </a:cubicBezTo>
                <a:cubicBezTo>
                  <a:pt x="170" y="115"/>
                  <a:pt x="170" y="115"/>
                  <a:pt x="170" y="115"/>
                </a:cubicBezTo>
                <a:cubicBezTo>
                  <a:pt x="164" y="119"/>
                  <a:pt x="167" y="119"/>
                  <a:pt x="161" y="123"/>
                </a:cubicBezTo>
                <a:cubicBezTo>
                  <a:pt x="162" y="123"/>
                  <a:pt x="161" y="124"/>
                  <a:pt x="162" y="123"/>
                </a:cubicBezTo>
                <a:cubicBezTo>
                  <a:pt x="161" y="124"/>
                  <a:pt x="156" y="128"/>
                  <a:pt x="156" y="128"/>
                </a:cubicBezTo>
                <a:cubicBezTo>
                  <a:pt x="155" y="128"/>
                  <a:pt x="156" y="129"/>
                  <a:pt x="155" y="130"/>
                </a:cubicBezTo>
                <a:cubicBezTo>
                  <a:pt x="152" y="130"/>
                  <a:pt x="154" y="128"/>
                  <a:pt x="154" y="127"/>
                </a:cubicBezTo>
                <a:cubicBezTo>
                  <a:pt x="151" y="129"/>
                  <a:pt x="154" y="128"/>
                  <a:pt x="151" y="131"/>
                </a:cubicBezTo>
                <a:cubicBezTo>
                  <a:pt x="151" y="131"/>
                  <a:pt x="152" y="130"/>
                  <a:pt x="152" y="131"/>
                </a:cubicBezTo>
                <a:cubicBezTo>
                  <a:pt x="149" y="133"/>
                  <a:pt x="150" y="133"/>
                  <a:pt x="148" y="135"/>
                </a:cubicBezTo>
                <a:cubicBezTo>
                  <a:pt x="146" y="136"/>
                  <a:pt x="146" y="137"/>
                  <a:pt x="145" y="138"/>
                </a:cubicBezTo>
                <a:cubicBezTo>
                  <a:pt x="145" y="137"/>
                  <a:pt x="145" y="137"/>
                  <a:pt x="142" y="139"/>
                </a:cubicBezTo>
                <a:cubicBezTo>
                  <a:pt x="140" y="141"/>
                  <a:pt x="144" y="138"/>
                  <a:pt x="143" y="139"/>
                </a:cubicBezTo>
                <a:cubicBezTo>
                  <a:pt x="142" y="140"/>
                  <a:pt x="139" y="142"/>
                  <a:pt x="141" y="141"/>
                </a:cubicBezTo>
                <a:cubicBezTo>
                  <a:pt x="141" y="141"/>
                  <a:pt x="139" y="143"/>
                  <a:pt x="139" y="142"/>
                </a:cubicBezTo>
                <a:cubicBezTo>
                  <a:pt x="138" y="144"/>
                  <a:pt x="137" y="145"/>
                  <a:pt x="135" y="148"/>
                </a:cubicBezTo>
                <a:cubicBezTo>
                  <a:pt x="139" y="145"/>
                  <a:pt x="143" y="141"/>
                  <a:pt x="147" y="137"/>
                </a:cubicBezTo>
                <a:cubicBezTo>
                  <a:pt x="149" y="137"/>
                  <a:pt x="147" y="138"/>
                  <a:pt x="149" y="137"/>
                </a:cubicBezTo>
                <a:cubicBezTo>
                  <a:pt x="151" y="135"/>
                  <a:pt x="151" y="135"/>
                  <a:pt x="151" y="134"/>
                </a:cubicBezTo>
                <a:cubicBezTo>
                  <a:pt x="154" y="132"/>
                  <a:pt x="152" y="134"/>
                  <a:pt x="151" y="135"/>
                </a:cubicBezTo>
                <a:cubicBezTo>
                  <a:pt x="152" y="135"/>
                  <a:pt x="154" y="133"/>
                  <a:pt x="156" y="132"/>
                </a:cubicBezTo>
                <a:cubicBezTo>
                  <a:pt x="153" y="132"/>
                  <a:pt x="159" y="128"/>
                  <a:pt x="161" y="127"/>
                </a:cubicBezTo>
                <a:cubicBezTo>
                  <a:pt x="163" y="125"/>
                  <a:pt x="159" y="129"/>
                  <a:pt x="157" y="130"/>
                </a:cubicBezTo>
                <a:cubicBezTo>
                  <a:pt x="159" y="130"/>
                  <a:pt x="156" y="132"/>
                  <a:pt x="156" y="133"/>
                </a:cubicBezTo>
                <a:cubicBezTo>
                  <a:pt x="155" y="134"/>
                  <a:pt x="150" y="138"/>
                  <a:pt x="150" y="139"/>
                </a:cubicBezTo>
                <a:cubicBezTo>
                  <a:pt x="148" y="140"/>
                  <a:pt x="146" y="141"/>
                  <a:pt x="145" y="143"/>
                </a:cubicBezTo>
                <a:cubicBezTo>
                  <a:pt x="144" y="143"/>
                  <a:pt x="145" y="143"/>
                  <a:pt x="145" y="142"/>
                </a:cubicBezTo>
                <a:cubicBezTo>
                  <a:pt x="144" y="145"/>
                  <a:pt x="143" y="144"/>
                  <a:pt x="141" y="145"/>
                </a:cubicBezTo>
                <a:cubicBezTo>
                  <a:pt x="139" y="147"/>
                  <a:pt x="142" y="145"/>
                  <a:pt x="142" y="146"/>
                </a:cubicBezTo>
                <a:cubicBezTo>
                  <a:pt x="140" y="147"/>
                  <a:pt x="141" y="147"/>
                  <a:pt x="139" y="148"/>
                </a:cubicBezTo>
                <a:cubicBezTo>
                  <a:pt x="138" y="148"/>
                  <a:pt x="138" y="147"/>
                  <a:pt x="140" y="145"/>
                </a:cubicBezTo>
                <a:cubicBezTo>
                  <a:pt x="140" y="145"/>
                  <a:pt x="139" y="145"/>
                  <a:pt x="139" y="145"/>
                </a:cubicBezTo>
                <a:cubicBezTo>
                  <a:pt x="137" y="148"/>
                  <a:pt x="135" y="150"/>
                  <a:pt x="136" y="151"/>
                </a:cubicBezTo>
                <a:cubicBezTo>
                  <a:pt x="134" y="153"/>
                  <a:pt x="135" y="151"/>
                  <a:pt x="133" y="152"/>
                </a:cubicBezTo>
                <a:cubicBezTo>
                  <a:pt x="133" y="153"/>
                  <a:pt x="134" y="153"/>
                  <a:pt x="131" y="156"/>
                </a:cubicBezTo>
                <a:cubicBezTo>
                  <a:pt x="131" y="155"/>
                  <a:pt x="131" y="155"/>
                  <a:pt x="130" y="155"/>
                </a:cubicBezTo>
                <a:cubicBezTo>
                  <a:pt x="130" y="156"/>
                  <a:pt x="129" y="157"/>
                  <a:pt x="129" y="158"/>
                </a:cubicBezTo>
                <a:cubicBezTo>
                  <a:pt x="125" y="161"/>
                  <a:pt x="122" y="164"/>
                  <a:pt x="119" y="167"/>
                </a:cubicBezTo>
                <a:cubicBezTo>
                  <a:pt x="118" y="168"/>
                  <a:pt x="118" y="168"/>
                  <a:pt x="118" y="168"/>
                </a:cubicBezTo>
                <a:cubicBezTo>
                  <a:pt x="116" y="169"/>
                  <a:pt x="117" y="169"/>
                  <a:pt x="115" y="171"/>
                </a:cubicBezTo>
                <a:cubicBezTo>
                  <a:pt x="113" y="171"/>
                  <a:pt x="111" y="174"/>
                  <a:pt x="109" y="175"/>
                </a:cubicBezTo>
                <a:cubicBezTo>
                  <a:pt x="110" y="174"/>
                  <a:pt x="110" y="174"/>
                  <a:pt x="110" y="173"/>
                </a:cubicBezTo>
                <a:cubicBezTo>
                  <a:pt x="114" y="170"/>
                  <a:pt x="118" y="163"/>
                  <a:pt x="121" y="162"/>
                </a:cubicBezTo>
                <a:cubicBezTo>
                  <a:pt x="125" y="157"/>
                  <a:pt x="129" y="153"/>
                  <a:pt x="133" y="151"/>
                </a:cubicBezTo>
                <a:cubicBezTo>
                  <a:pt x="134" y="150"/>
                  <a:pt x="134" y="149"/>
                  <a:pt x="134" y="149"/>
                </a:cubicBezTo>
                <a:cubicBezTo>
                  <a:pt x="134" y="148"/>
                  <a:pt x="130" y="152"/>
                  <a:pt x="130" y="150"/>
                </a:cubicBezTo>
                <a:cubicBezTo>
                  <a:pt x="131" y="150"/>
                  <a:pt x="131" y="150"/>
                  <a:pt x="131" y="150"/>
                </a:cubicBezTo>
                <a:cubicBezTo>
                  <a:pt x="133" y="149"/>
                  <a:pt x="133" y="148"/>
                  <a:pt x="135" y="147"/>
                </a:cubicBezTo>
                <a:cubicBezTo>
                  <a:pt x="126" y="153"/>
                  <a:pt x="125" y="155"/>
                  <a:pt x="119" y="161"/>
                </a:cubicBezTo>
                <a:cubicBezTo>
                  <a:pt x="118" y="160"/>
                  <a:pt x="122" y="157"/>
                  <a:pt x="123" y="155"/>
                </a:cubicBezTo>
                <a:cubicBezTo>
                  <a:pt x="121" y="157"/>
                  <a:pt x="123" y="155"/>
                  <a:pt x="121" y="156"/>
                </a:cubicBezTo>
                <a:cubicBezTo>
                  <a:pt x="121" y="155"/>
                  <a:pt x="123" y="153"/>
                  <a:pt x="123" y="153"/>
                </a:cubicBezTo>
                <a:cubicBezTo>
                  <a:pt x="125" y="151"/>
                  <a:pt x="125" y="153"/>
                  <a:pt x="123" y="155"/>
                </a:cubicBezTo>
                <a:cubicBezTo>
                  <a:pt x="123" y="155"/>
                  <a:pt x="127" y="151"/>
                  <a:pt x="125" y="153"/>
                </a:cubicBezTo>
                <a:cubicBezTo>
                  <a:pt x="128" y="151"/>
                  <a:pt x="128" y="151"/>
                  <a:pt x="131" y="148"/>
                </a:cubicBezTo>
                <a:cubicBezTo>
                  <a:pt x="132" y="145"/>
                  <a:pt x="130" y="145"/>
                  <a:pt x="125" y="149"/>
                </a:cubicBezTo>
                <a:cubicBezTo>
                  <a:pt x="120" y="156"/>
                  <a:pt x="111" y="162"/>
                  <a:pt x="106" y="170"/>
                </a:cubicBezTo>
                <a:cubicBezTo>
                  <a:pt x="104" y="170"/>
                  <a:pt x="103" y="171"/>
                  <a:pt x="102" y="172"/>
                </a:cubicBezTo>
                <a:cubicBezTo>
                  <a:pt x="101" y="173"/>
                  <a:pt x="100" y="174"/>
                  <a:pt x="100" y="174"/>
                </a:cubicBezTo>
                <a:cubicBezTo>
                  <a:pt x="100" y="175"/>
                  <a:pt x="100" y="175"/>
                  <a:pt x="99" y="176"/>
                </a:cubicBezTo>
                <a:cubicBezTo>
                  <a:pt x="100" y="176"/>
                  <a:pt x="100" y="176"/>
                  <a:pt x="100" y="175"/>
                </a:cubicBezTo>
                <a:cubicBezTo>
                  <a:pt x="101" y="176"/>
                  <a:pt x="99" y="176"/>
                  <a:pt x="100" y="177"/>
                </a:cubicBezTo>
                <a:cubicBezTo>
                  <a:pt x="99" y="176"/>
                  <a:pt x="98" y="175"/>
                  <a:pt x="97" y="175"/>
                </a:cubicBezTo>
                <a:cubicBezTo>
                  <a:pt x="97" y="175"/>
                  <a:pt x="97" y="176"/>
                  <a:pt x="97" y="176"/>
                </a:cubicBezTo>
                <a:cubicBezTo>
                  <a:pt x="97" y="175"/>
                  <a:pt x="96" y="177"/>
                  <a:pt x="96" y="176"/>
                </a:cubicBezTo>
                <a:cubicBezTo>
                  <a:pt x="97" y="175"/>
                  <a:pt x="97" y="174"/>
                  <a:pt x="98" y="175"/>
                </a:cubicBezTo>
                <a:cubicBezTo>
                  <a:pt x="98" y="174"/>
                  <a:pt x="97" y="174"/>
                  <a:pt x="98" y="174"/>
                </a:cubicBezTo>
                <a:cubicBezTo>
                  <a:pt x="97" y="173"/>
                  <a:pt x="96" y="175"/>
                  <a:pt x="95" y="176"/>
                </a:cubicBezTo>
                <a:cubicBezTo>
                  <a:pt x="95" y="176"/>
                  <a:pt x="95" y="177"/>
                  <a:pt x="94" y="177"/>
                </a:cubicBezTo>
                <a:cubicBezTo>
                  <a:pt x="95" y="178"/>
                  <a:pt x="95" y="177"/>
                  <a:pt x="96" y="177"/>
                </a:cubicBezTo>
                <a:cubicBezTo>
                  <a:pt x="95" y="178"/>
                  <a:pt x="95" y="178"/>
                  <a:pt x="94" y="178"/>
                </a:cubicBezTo>
                <a:cubicBezTo>
                  <a:pt x="94" y="179"/>
                  <a:pt x="95" y="179"/>
                  <a:pt x="95" y="179"/>
                </a:cubicBezTo>
                <a:cubicBezTo>
                  <a:pt x="94" y="179"/>
                  <a:pt x="92" y="179"/>
                  <a:pt x="92" y="180"/>
                </a:cubicBezTo>
                <a:cubicBezTo>
                  <a:pt x="92" y="180"/>
                  <a:pt x="92" y="180"/>
                  <a:pt x="93" y="180"/>
                </a:cubicBezTo>
                <a:cubicBezTo>
                  <a:pt x="93" y="180"/>
                  <a:pt x="93" y="181"/>
                  <a:pt x="93" y="181"/>
                </a:cubicBezTo>
                <a:cubicBezTo>
                  <a:pt x="92" y="181"/>
                  <a:pt x="92" y="180"/>
                  <a:pt x="92" y="181"/>
                </a:cubicBezTo>
                <a:cubicBezTo>
                  <a:pt x="91" y="181"/>
                  <a:pt x="92" y="181"/>
                  <a:pt x="92" y="181"/>
                </a:cubicBezTo>
                <a:cubicBezTo>
                  <a:pt x="92" y="182"/>
                  <a:pt x="91" y="181"/>
                  <a:pt x="91" y="182"/>
                </a:cubicBezTo>
                <a:cubicBezTo>
                  <a:pt x="90" y="182"/>
                  <a:pt x="90" y="183"/>
                  <a:pt x="89" y="183"/>
                </a:cubicBezTo>
                <a:cubicBezTo>
                  <a:pt x="89" y="183"/>
                  <a:pt x="90" y="182"/>
                  <a:pt x="90" y="183"/>
                </a:cubicBezTo>
                <a:cubicBezTo>
                  <a:pt x="89" y="183"/>
                  <a:pt x="89" y="183"/>
                  <a:pt x="88" y="183"/>
                </a:cubicBezTo>
                <a:cubicBezTo>
                  <a:pt x="87" y="184"/>
                  <a:pt x="88" y="184"/>
                  <a:pt x="88" y="184"/>
                </a:cubicBezTo>
                <a:cubicBezTo>
                  <a:pt x="87" y="184"/>
                  <a:pt x="87" y="186"/>
                  <a:pt x="86" y="186"/>
                </a:cubicBezTo>
                <a:cubicBezTo>
                  <a:pt x="86" y="186"/>
                  <a:pt x="86" y="186"/>
                  <a:pt x="86" y="186"/>
                </a:cubicBezTo>
                <a:cubicBezTo>
                  <a:pt x="86" y="186"/>
                  <a:pt x="86" y="186"/>
                  <a:pt x="85" y="186"/>
                </a:cubicBezTo>
                <a:cubicBezTo>
                  <a:pt x="85" y="186"/>
                  <a:pt x="86" y="186"/>
                  <a:pt x="86" y="186"/>
                </a:cubicBezTo>
                <a:cubicBezTo>
                  <a:pt x="84" y="188"/>
                  <a:pt x="83" y="190"/>
                  <a:pt x="81" y="192"/>
                </a:cubicBezTo>
                <a:cubicBezTo>
                  <a:pt x="81" y="192"/>
                  <a:pt x="81" y="192"/>
                  <a:pt x="81" y="192"/>
                </a:cubicBezTo>
                <a:cubicBezTo>
                  <a:pt x="81" y="193"/>
                  <a:pt x="82" y="192"/>
                  <a:pt x="81" y="193"/>
                </a:cubicBezTo>
                <a:cubicBezTo>
                  <a:pt x="81" y="193"/>
                  <a:pt x="81" y="193"/>
                  <a:pt x="81" y="193"/>
                </a:cubicBezTo>
                <a:cubicBezTo>
                  <a:pt x="80" y="193"/>
                  <a:pt x="80" y="194"/>
                  <a:pt x="80" y="193"/>
                </a:cubicBezTo>
                <a:cubicBezTo>
                  <a:pt x="79" y="193"/>
                  <a:pt x="81" y="192"/>
                  <a:pt x="80" y="192"/>
                </a:cubicBezTo>
                <a:cubicBezTo>
                  <a:pt x="80" y="191"/>
                  <a:pt x="80" y="192"/>
                  <a:pt x="80" y="192"/>
                </a:cubicBezTo>
                <a:cubicBezTo>
                  <a:pt x="79" y="191"/>
                  <a:pt x="80" y="191"/>
                  <a:pt x="81" y="190"/>
                </a:cubicBezTo>
                <a:cubicBezTo>
                  <a:pt x="81" y="191"/>
                  <a:pt x="80" y="191"/>
                  <a:pt x="81" y="191"/>
                </a:cubicBezTo>
                <a:cubicBezTo>
                  <a:pt x="81" y="191"/>
                  <a:pt x="82" y="191"/>
                  <a:pt x="82" y="190"/>
                </a:cubicBezTo>
                <a:cubicBezTo>
                  <a:pt x="82" y="190"/>
                  <a:pt x="81" y="191"/>
                  <a:pt x="81" y="190"/>
                </a:cubicBezTo>
                <a:cubicBezTo>
                  <a:pt x="81" y="189"/>
                  <a:pt x="82" y="190"/>
                  <a:pt x="82" y="190"/>
                </a:cubicBezTo>
                <a:cubicBezTo>
                  <a:pt x="83" y="189"/>
                  <a:pt x="82" y="189"/>
                  <a:pt x="81" y="189"/>
                </a:cubicBezTo>
                <a:cubicBezTo>
                  <a:pt x="81" y="189"/>
                  <a:pt x="81" y="190"/>
                  <a:pt x="81" y="190"/>
                </a:cubicBezTo>
                <a:cubicBezTo>
                  <a:pt x="80" y="190"/>
                  <a:pt x="82" y="188"/>
                  <a:pt x="82" y="188"/>
                </a:cubicBezTo>
                <a:cubicBezTo>
                  <a:pt x="83" y="188"/>
                  <a:pt x="82" y="189"/>
                  <a:pt x="82" y="189"/>
                </a:cubicBezTo>
                <a:cubicBezTo>
                  <a:pt x="83" y="189"/>
                  <a:pt x="83" y="188"/>
                  <a:pt x="83" y="189"/>
                </a:cubicBezTo>
                <a:cubicBezTo>
                  <a:pt x="83" y="188"/>
                  <a:pt x="83" y="188"/>
                  <a:pt x="83" y="187"/>
                </a:cubicBezTo>
                <a:cubicBezTo>
                  <a:pt x="86" y="183"/>
                  <a:pt x="86" y="183"/>
                  <a:pt x="86" y="183"/>
                </a:cubicBezTo>
                <a:cubicBezTo>
                  <a:pt x="86" y="184"/>
                  <a:pt x="86" y="183"/>
                  <a:pt x="87" y="184"/>
                </a:cubicBezTo>
                <a:cubicBezTo>
                  <a:pt x="87" y="183"/>
                  <a:pt x="87" y="183"/>
                  <a:pt x="86" y="183"/>
                </a:cubicBezTo>
                <a:cubicBezTo>
                  <a:pt x="87" y="183"/>
                  <a:pt x="86" y="182"/>
                  <a:pt x="87" y="182"/>
                </a:cubicBezTo>
                <a:cubicBezTo>
                  <a:pt x="87" y="182"/>
                  <a:pt x="87" y="182"/>
                  <a:pt x="87" y="183"/>
                </a:cubicBezTo>
                <a:cubicBezTo>
                  <a:pt x="88" y="182"/>
                  <a:pt x="87" y="182"/>
                  <a:pt x="87" y="182"/>
                </a:cubicBezTo>
                <a:cubicBezTo>
                  <a:pt x="89" y="179"/>
                  <a:pt x="92" y="175"/>
                  <a:pt x="95" y="172"/>
                </a:cubicBezTo>
                <a:cubicBezTo>
                  <a:pt x="95" y="172"/>
                  <a:pt x="95" y="172"/>
                  <a:pt x="95" y="172"/>
                </a:cubicBezTo>
                <a:cubicBezTo>
                  <a:pt x="95" y="172"/>
                  <a:pt x="95" y="171"/>
                  <a:pt x="95" y="171"/>
                </a:cubicBezTo>
                <a:cubicBezTo>
                  <a:pt x="95" y="170"/>
                  <a:pt x="95" y="171"/>
                  <a:pt x="95" y="171"/>
                </a:cubicBezTo>
                <a:cubicBezTo>
                  <a:pt x="95" y="171"/>
                  <a:pt x="95" y="171"/>
                  <a:pt x="95" y="170"/>
                </a:cubicBezTo>
                <a:cubicBezTo>
                  <a:pt x="94" y="170"/>
                  <a:pt x="94" y="170"/>
                  <a:pt x="94" y="171"/>
                </a:cubicBezTo>
                <a:cubicBezTo>
                  <a:pt x="93" y="170"/>
                  <a:pt x="94" y="169"/>
                  <a:pt x="95" y="169"/>
                </a:cubicBezTo>
                <a:cubicBezTo>
                  <a:pt x="95" y="169"/>
                  <a:pt x="94" y="169"/>
                  <a:pt x="95" y="170"/>
                </a:cubicBezTo>
                <a:cubicBezTo>
                  <a:pt x="95" y="170"/>
                  <a:pt x="95" y="169"/>
                  <a:pt x="95" y="169"/>
                </a:cubicBezTo>
                <a:cubicBezTo>
                  <a:pt x="96" y="170"/>
                  <a:pt x="95" y="170"/>
                  <a:pt x="95" y="170"/>
                </a:cubicBezTo>
                <a:cubicBezTo>
                  <a:pt x="96" y="170"/>
                  <a:pt x="96" y="170"/>
                  <a:pt x="96" y="170"/>
                </a:cubicBezTo>
                <a:cubicBezTo>
                  <a:pt x="96" y="168"/>
                  <a:pt x="103" y="164"/>
                  <a:pt x="102" y="163"/>
                </a:cubicBezTo>
                <a:cubicBezTo>
                  <a:pt x="105" y="161"/>
                  <a:pt x="102" y="163"/>
                  <a:pt x="105" y="161"/>
                </a:cubicBezTo>
                <a:cubicBezTo>
                  <a:pt x="107" y="157"/>
                  <a:pt x="113" y="152"/>
                  <a:pt x="118" y="147"/>
                </a:cubicBezTo>
                <a:cubicBezTo>
                  <a:pt x="116" y="151"/>
                  <a:pt x="121" y="145"/>
                  <a:pt x="123" y="143"/>
                </a:cubicBezTo>
                <a:cubicBezTo>
                  <a:pt x="123" y="143"/>
                  <a:pt x="123" y="143"/>
                  <a:pt x="123" y="143"/>
                </a:cubicBezTo>
                <a:cubicBezTo>
                  <a:pt x="124" y="142"/>
                  <a:pt x="124" y="143"/>
                  <a:pt x="126" y="141"/>
                </a:cubicBezTo>
                <a:cubicBezTo>
                  <a:pt x="124" y="141"/>
                  <a:pt x="130" y="137"/>
                  <a:pt x="128" y="138"/>
                </a:cubicBezTo>
                <a:cubicBezTo>
                  <a:pt x="129" y="136"/>
                  <a:pt x="131" y="136"/>
                  <a:pt x="131" y="136"/>
                </a:cubicBezTo>
                <a:cubicBezTo>
                  <a:pt x="132" y="135"/>
                  <a:pt x="131" y="135"/>
                  <a:pt x="131" y="135"/>
                </a:cubicBezTo>
                <a:cubicBezTo>
                  <a:pt x="133" y="134"/>
                  <a:pt x="133" y="133"/>
                  <a:pt x="136" y="131"/>
                </a:cubicBezTo>
                <a:cubicBezTo>
                  <a:pt x="135" y="132"/>
                  <a:pt x="136" y="132"/>
                  <a:pt x="137" y="131"/>
                </a:cubicBezTo>
                <a:cubicBezTo>
                  <a:pt x="141" y="128"/>
                  <a:pt x="136" y="130"/>
                  <a:pt x="139" y="128"/>
                </a:cubicBezTo>
                <a:cubicBezTo>
                  <a:pt x="138" y="128"/>
                  <a:pt x="136" y="130"/>
                  <a:pt x="135" y="130"/>
                </a:cubicBezTo>
                <a:cubicBezTo>
                  <a:pt x="134" y="131"/>
                  <a:pt x="134" y="132"/>
                  <a:pt x="134" y="132"/>
                </a:cubicBezTo>
                <a:cubicBezTo>
                  <a:pt x="130" y="134"/>
                  <a:pt x="128" y="137"/>
                  <a:pt x="123" y="141"/>
                </a:cubicBezTo>
                <a:cubicBezTo>
                  <a:pt x="122" y="141"/>
                  <a:pt x="121" y="143"/>
                  <a:pt x="122" y="141"/>
                </a:cubicBezTo>
                <a:cubicBezTo>
                  <a:pt x="121" y="142"/>
                  <a:pt x="120" y="143"/>
                  <a:pt x="117" y="145"/>
                </a:cubicBezTo>
                <a:cubicBezTo>
                  <a:pt x="121" y="141"/>
                  <a:pt x="127" y="135"/>
                  <a:pt x="130" y="134"/>
                </a:cubicBezTo>
                <a:cubicBezTo>
                  <a:pt x="131" y="133"/>
                  <a:pt x="130" y="132"/>
                  <a:pt x="131" y="132"/>
                </a:cubicBezTo>
                <a:cubicBezTo>
                  <a:pt x="129" y="133"/>
                  <a:pt x="130" y="133"/>
                  <a:pt x="128" y="135"/>
                </a:cubicBezTo>
                <a:cubicBezTo>
                  <a:pt x="131" y="131"/>
                  <a:pt x="126" y="134"/>
                  <a:pt x="127" y="132"/>
                </a:cubicBezTo>
                <a:cubicBezTo>
                  <a:pt x="125" y="133"/>
                  <a:pt x="125" y="133"/>
                  <a:pt x="125" y="133"/>
                </a:cubicBezTo>
                <a:cubicBezTo>
                  <a:pt x="124" y="134"/>
                  <a:pt x="127" y="133"/>
                  <a:pt x="125" y="135"/>
                </a:cubicBezTo>
                <a:cubicBezTo>
                  <a:pt x="126" y="134"/>
                  <a:pt x="126" y="134"/>
                  <a:pt x="126" y="134"/>
                </a:cubicBezTo>
                <a:cubicBezTo>
                  <a:pt x="113" y="146"/>
                  <a:pt x="113" y="146"/>
                  <a:pt x="113" y="146"/>
                </a:cubicBezTo>
                <a:cubicBezTo>
                  <a:pt x="112" y="146"/>
                  <a:pt x="112" y="146"/>
                  <a:pt x="113" y="145"/>
                </a:cubicBezTo>
                <a:cubicBezTo>
                  <a:pt x="111" y="147"/>
                  <a:pt x="111" y="147"/>
                  <a:pt x="111" y="147"/>
                </a:cubicBezTo>
                <a:cubicBezTo>
                  <a:pt x="111" y="148"/>
                  <a:pt x="112" y="146"/>
                  <a:pt x="113" y="146"/>
                </a:cubicBezTo>
                <a:cubicBezTo>
                  <a:pt x="113" y="147"/>
                  <a:pt x="111" y="147"/>
                  <a:pt x="110" y="148"/>
                </a:cubicBezTo>
                <a:cubicBezTo>
                  <a:pt x="106" y="153"/>
                  <a:pt x="106" y="153"/>
                  <a:pt x="106" y="153"/>
                </a:cubicBezTo>
                <a:cubicBezTo>
                  <a:pt x="106" y="150"/>
                  <a:pt x="103" y="155"/>
                  <a:pt x="100" y="157"/>
                </a:cubicBezTo>
                <a:cubicBezTo>
                  <a:pt x="101" y="156"/>
                  <a:pt x="104" y="154"/>
                  <a:pt x="104" y="152"/>
                </a:cubicBezTo>
                <a:cubicBezTo>
                  <a:pt x="108" y="149"/>
                  <a:pt x="109" y="148"/>
                  <a:pt x="111" y="145"/>
                </a:cubicBezTo>
                <a:cubicBezTo>
                  <a:pt x="110" y="145"/>
                  <a:pt x="109" y="147"/>
                  <a:pt x="108" y="148"/>
                </a:cubicBezTo>
                <a:cubicBezTo>
                  <a:pt x="108" y="145"/>
                  <a:pt x="106" y="148"/>
                  <a:pt x="103" y="152"/>
                </a:cubicBezTo>
                <a:cubicBezTo>
                  <a:pt x="105" y="150"/>
                  <a:pt x="103" y="150"/>
                  <a:pt x="101" y="151"/>
                </a:cubicBezTo>
                <a:cubicBezTo>
                  <a:pt x="103" y="149"/>
                  <a:pt x="103" y="149"/>
                  <a:pt x="104" y="149"/>
                </a:cubicBezTo>
                <a:cubicBezTo>
                  <a:pt x="105" y="148"/>
                  <a:pt x="105" y="147"/>
                  <a:pt x="107" y="145"/>
                </a:cubicBezTo>
                <a:cubicBezTo>
                  <a:pt x="108" y="144"/>
                  <a:pt x="108" y="146"/>
                  <a:pt x="109" y="144"/>
                </a:cubicBezTo>
                <a:cubicBezTo>
                  <a:pt x="111" y="142"/>
                  <a:pt x="109" y="141"/>
                  <a:pt x="113" y="139"/>
                </a:cubicBezTo>
                <a:cubicBezTo>
                  <a:pt x="113" y="139"/>
                  <a:pt x="111" y="141"/>
                  <a:pt x="111" y="141"/>
                </a:cubicBezTo>
                <a:cubicBezTo>
                  <a:pt x="114" y="139"/>
                  <a:pt x="114" y="138"/>
                  <a:pt x="113" y="138"/>
                </a:cubicBezTo>
                <a:cubicBezTo>
                  <a:pt x="115" y="136"/>
                  <a:pt x="115" y="137"/>
                  <a:pt x="115" y="137"/>
                </a:cubicBezTo>
                <a:cubicBezTo>
                  <a:pt x="115" y="136"/>
                  <a:pt x="118" y="134"/>
                  <a:pt x="118" y="133"/>
                </a:cubicBezTo>
                <a:cubicBezTo>
                  <a:pt x="118" y="133"/>
                  <a:pt x="116" y="134"/>
                  <a:pt x="115" y="135"/>
                </a:cubicBezTo>
                <a:cubicBezTo>
                  <a:pt x="116" y="134"/>
                  <a:pt x="116" y="134"/>
                  <a:pt x="117" y="132"/>
                </a:cubicBezTo>
                <a:cubicBezTo>
                  <a:pt x="115" y="134"/>
                  <a:pt x="115" y="134"/>
                  <a:pt x="116" y="132"/>
                </a:cubicBezTo>
                <a:cubicBezTo>
                  <a:pt x="115" y="132"/>
                  <a:pt x="115" y="132"/>
                  <a:pt x="115" y="132"/>
                </a:cubicBezTo>
                <a:cubicBezTo>
                  <a:pt x="114" y="133"/>
                  <a:pt x="113" y="134"/>
                  <a:pt x="112" y="135"/>
                </a:cubicBezTo>
                <a:cubicBezTo>
                  <a:pt x="111" y="136"/>
                  <a:pt x="112" y="134"/>
                  <a:pt x="109" y="137"/>
                </a:cubicBezTo>
                <a:cubicBezTo>
                  <a:pt x="111" y="135"/>
                  <a:pt x="109" y="136"/>
                  <a:pt x="110" y="134"/>
                </a:cubicBezTo>
                <a:cubicBezTo>
                  <a:pt x="112" y="133"/>
                  <a:pt x="110" y="133"/>
                  <a:pt x="111" y="133"/>
                </a:cubicBezTo>
                <a:cubicBezTo>
                  <a:pt x="112" y="131"/>
                  <a:pt x="115" y="128"/>
                  <a:pt x="116" y="127"/>
                </a:cubicBezTo>
                <a:cubicBezTo>
                  <a:pt x="118" y="126"/>
                  <a:pt x="119" y="125"/>
                  <a:pt x="120" y="126"/>
                </a:cubicBezTo>
                <a:cubicBezTo>
                  <a:pt x="121" y="125"/>
                  <a:pt x="121" y="124"/>
                  <a:pt x="121" y="124"/>
                </a:cubicBezTo>
                <a:cubicBezTo>
                  <a:pt x="121" y="124"/>
                  <a:pt x="119" y="125"/>
                  <a:pt x="119" y="124"/>
                </a:cubicBezTo>
                <a:cubicBezTo>
                  <a:pt x="122" y="121"/>
                  <a:pt x="125" y="119"/>
                  <a:pt x="126" y="117"/>
                </a:cubicBezTo>
                <a:cubicBezTo>
                  <a:pt x="127" y="116"/>
                  <a:pt x="127" y="116"/>
                  <a:pt x="128" y="116"/>
                </a:cubicBezTo>
                <a:cubicBezTo>
                  <a:pt x="142" y="104"/>
                  <a:pt x="148" y="99"/>
                  <a:pt x="162" y="88"/>
                </a:cubicBezTo>
                <a:cubicBezTo>
                  <a:pt x="163" y="89"/>
                  <a:pt x="163" y="89"/>
                  <a:pt x="164" y="88"/>
                </a:cubicBezTo>
                <a:cubicBezTo>
                  <a:pt x="166" y="86"/>
                  <a:pt x="163" y="88"/>
                  <a:pt x="163" y="88"/>
                </a:cubicBezTo>
                <a:cubicBezTo>
                  <a:pt x="175" y="79"/>
                  <a:pt x="184" y="73"/>
                  <a:pt x="197" y="65"/>
                </a:cubicBezTo>
                <a:cubicBezTo>
                  <a:pt x="197" y="65"/>
                  <a:pt x="196" y="65"/>
                  <a:pt x="195" y="66"/>
                </a:cubicBezTo>
                <a:cubicBezTo>
                  <a:pt x="196" y="65"/>
                  <a:pt x="197" y="65"/>
                  <a:pt x="199" y="63"/>
                </a:cubicBezTo>
                <a:cubicBezTo>
                  <a:pt x="199" y="64"/>
                  <a:pt x="199" y="64"/>
                  <a:pt x="201" y="63"/>
                </a:cubicBezTo>
                <a:cubicBezTo>
                  <a:pt x="202" y="63"/>
                  <a:pt x="201" y="62"/>
                  <a:pt x="201" y="62"/>
                </a:cubicBezTo>
                <a:cubicBezTo>
                  <a:pt x="203" y="61"/>
                  <a:pt x="203" y="61"/>
                  <a:pt x="203" y="62"/>
                </a:cubicBezTo>
                <a:cubicBezTo>
                  <a:pt x="207" y="60"/>
                  <a:pt x="211" y="58"/>
                  <a:pt x="214" y="56"/>
                </a:cubicBezTo>
                <a:cubicBezTo>
                  <a:pt x="213" y="56"/>
                  <a:pt x="212" y="57"/>
                  <a:pt x="210" y="57"/>
                </a:cubicBezTo>
                <a:cubicBezTo>
                  <a:pt x="214" y="54"/>
                  <a:pt x="214" y="57"/>
                  <a:pt x="222" y="53"/>
                </a:cubicBezTo>
                <a:cubicBezTo>
                  <a:pt x="222" y="52"/>
                  <a:pt x="218" y="54"/>
                  <a:pt x="217" y="54"/>
                </a:cubicBezTo>
                <a:cubicBezTo>
                  <a:pt x="219" y="52"/>
                  <a:pt x="216" y="54"/>
                  <a:pt x="216" y="53"/>
                </a:cubicBezTo>
                <a:cubicBezTo>
                  <a:pt x="215" y="53"/>
                  <a:pt x="214" y="54"/>
                  <a:pt x="214" y="54"/>
                </a:cubicBezTo>
                <a:cubicBezTo>
                  <a:pt x="212" y="54"/>
                  <a:pt x="215" y="53"/>
                  <a:pt x="210" y="56"/>
                </a:cubicBezTo>
                <a:cubicBezTo>
                  <a:pt x="211" y="54"/>
                  <a:pt x="217" y="52"/>
                  <a:pt x="219" y="50"/>
                </a:cubicBezTo>
                <a:cubicBezTo>
                  <a:pt x="220" y="50"/>
                  <a:pt x="219" y="51"/>
                  <a:pt x="221" y="50"/>
                </a:cubicBezTo>
                <a:cubicBezTo>
                  <a:pt x="227" y="46"/>
                  <a:pt x="237" y="41"/>
                  <a:pt x="245" y="39"/>
                </a:cubicBezTo>
                <a:cubicBezTo>
                  <a:pt x="246" y="40"/>
                  <a:pt x="242" y="40"/>
                  <a:pt x="241" y="41"/>
                </a:cubicBezTo>
                <a:cubicBezTo>
                  <a:pt x="242" y="41"/>
                  <a:pt x="244" y="40"/>
                  <a:pt x="245" y="40"/>
                </a:cubicBezTo>
                <a:cubicBezTo>
                  <a:pt x="247" y="39"/>
                  <a:pt x="249" y="39"/>
                  <a:pt x="254" y="37"/>
                </a:cubicBezTo>
                <a:cubicBezTo>
                  <a:pt x="252" y="37"/>
                  <a:pt x="247" y="38"/>
                  <a:pt x="253" y="36"/>
                </a:cubicBezTo>
                <a:cubicBezTo>
                  <a:pt x="252" y="36"/>
                  <a:pt x="250" y="37"/>
                  <a:pt x="251" y="36"/>
                </a:cubicBezTo>
                <a:cubicBezTo>
                  <a:pt x="252" y="36"/>
                  <a:pt x="254" y="35"/>
                  <a:pt x="255" y="35"/>
                </a:cubicBezTo>
                <a:cubicBezTo>
                  <a:pt x="257" y="35"/>
                  <a:pt x="255" y="34"/>
                  <a:pt x="258" y="33"/>
                </a:cubicBezTo>
                <a:cubicBezTo>
                  <a:pt x="259" y="34"/>
                  <a:pt x="259" y="34"/>
                  <a:pt x="259" y="34"/>
                </a:cubicBezTo>
                <a:cubicBezTo>
                  <a:pt x="263" y="32"/>
                  <a:pt x="265" y="32"/>
                  <a:pt x="267" y="31"/>
                </a:cubicBezTo>
                <a:cubicBezTo>
                  <a:pt x="273" y="28"/>
                  <a:pt x="273" y="30"/>
                  <a:pt x="279" y="27"/>
                </a:cubicBezTo>
                <a:cubicBezTo>
                  <a:pt x="280" y="27"/>
                  <a:pt x="279" y="27"/>
                  <a:pt x="279" y="28"/>
                </a:cubicBezTo>
                <a:cubicBezTo>
                  <a:pt x="282" y="27"/>
                  <a:pt x="285" y="26"/>
                  <a:pt x="285" y="25"/>
                </a:cubicBezTo>
                <a:cubicBezTo>
                  <a:pt x="288" y="26"/>
                  <a:pt x="294" y="23"/>
                  <a:pt x="301" y="22"/>
                </a:cubicBezTo>
                <a:cubicBezTo>
                  <a:pt x="301" y="21"/>
                  <a:pt x="301" y="21"/>
                  <a:pt x="301" y="21"/>
                </a:cubicBezTo>
                <a:cubicBezTo>
                  <a:pt x="301" y="21"/>
                  <a:pt x="297" y="22"/>
                  <a:pt x="296" y="22"/>
                </a:cubicBezTo>
                <a:cubicBezTo>
                  <a:pt x="298" y="21"/>
                  <a:pt x="297" y="22"/>
                  <a:pt x="298" y="21"/>
                </a:cubicBezTo>
                <a:cubicBezTo>
                  <a:pt x="301" y="20"/>
                  <a:pt x="301" y="20"/>
                  <a:pt x="301" y="20"/>
                </a:cubicBezTo>
                <a:cubicBezTo>
                  <a:pt x="301" y="20"/>
                  <a:pt x="297" y="21"/>
                  <a:pt x="297" y="21"/>
                </a:cubicBezTo>
                <a:cubicBezTo>
                  <a:pt x="300" y="19"/>
                  <a:pt x="301" y="19"/>
                  <a:pt x="305" y="18"/>
                </a:cubicBezTo>
                <a:cubicBezTo>
                  <a:pt x="305" y="19"/>
                  <a:pt x="307" y="18"/>
                  <a:pt x="306" y="19"/>
                </a:cubicBezTo>
                <a:cubicBezTo>
                  <a:pt x="308" y="18"/>
                  <a:pt x="309" y="17"/>
                  <a:pt x="309" y="18"/>
                </a:cubicBezTo>
                <a:cubicBezTo>
                  <a:pt x="316" y="16"/>
                  <a:pt x="316" y="16"/>
                  <a:pt x="322" y="15"/>
                </a:cubicBezTo>
                <a:cubicBezTo>
                  <a:pt x="325" y="15"/>
                  <a:pt x="325" y="14"/>
                  <a:pt x="327" y="13"/>
                </a:cubicBezTo>
                <a:cubicBezTo>
                  <a:pt x="329" y="12"/>
                  <a:pt x="329" y="13"/>
                  <a:pt x="330" y="13"/>
                </a:cubicBezTo>
                <a:cubicBezTo>
                  <a:pt x="332" y="13"/>
                  <a:pt x="332" y="12"/>
                  <a:pt x="334" y="12"/>
                </a:cubicBezTo>
                <a:cubicBezTo>
                  <a:pt x="336" y="12"/>
                  <a:pt x="338" y="11"/>
                  <a:pt x="338" y="12"/>
                </a:cubicBezTo>
                <a:cubicBezTo>
                  <a:pt x="337" y="12"/>
                  <a:pt x="338" y="12"/>
                  <a:pt x="337" y="12"/>
                </a:cubicBezTo>
                <a:cubicBezTo>
                  <a:pt x="337" y="12"/>
                  <a:pt x="336" y="12"/>
                  <a:pt x="336" y="12"/>
                </a:cubicBezTo>
                <a:cubicBezTo>
                  <a:pt x="336" y="13"/>
                  <a:pt x="340" y="11"/>
                  <a:pt x="341" y="12"/>
                </a:cubicBezTo>
                <a:cubicBezTo>
                  <a:pt x="343" y="12"/>
                  <a:pt x="337" y="12"/>
                  <a:pt x="340" y="11"/>
                </a:cubicBezTo>
                <a:cubicBezTo>
                  <a:pt x="342" y="11"/>
                  <a:pt x="342" y="11"/>
                  <a:pt x="342" y="11"/>
                </a:cubicBezTo>
                <a:cubicBezTo>
                  <a:pt x="344" y="11"/>
                  <a:pt x="344" y="11"/>
                  <a:pt x="345" y="11"/>
                </a:cubicBezTo>
                <a:cubicBezTo>
                  <a:pt x="346" y="10"/>
                  <a:pt x="340" y="11"/>
                  <a:pt x="342" y="10"/>
                </a:cubicBezTo>
                <a:cubicBezTo>
                  <a:pt x="347" y="10"/>
                  <a:pt x="347" y="10"/>
                  <a:pt x="347" y="10"/>
                </a:cubicBezTo>
                <a:cubicBezTo>
                  <a:pt x="347" y="9"/>
                  <a:pt x="347" y="9"/>
                  <a:pt x="345" y="9"/>
                </a:cubicBezTo>
                <a:cubicBezTo>
                  <a:pt x="349" y="8"/>
                  <a:pt x="350" y="10"/>
                  <a:pt x="354" y="10"/>
                </a:cubicBezTo>
                <a:cubicBezTo>
                  <a:pt x="356" y="10"/>
                  <a:pt x="358" y="9"/>
                  <a:pt x="360" y="9"/>
                </a:cubicBezTo>
                <a:cubicBezTo>
                  <a:pt x="361" y="9"/>
                  <a:pt x="359" y="9"/>
                  <a:pt x="361" y="9"/>
                </a:cubicBezTo>
                <a:cubicBezTo>
                  <a:pt x="360" y="9"/>
                  <a:pt x="359" y="9"/>
                  <a:pt x="358" y="9"/>
                </a:cubicBezTo>
                <a:cubicBezTo>
                  <a:pt x="355" y="8"/>
                  <a:pt x="363" y="8"/>
                  <a:pt x="360" y="8"/>
                </a:cubicBezTo>
                <a:cubicBezTo>
                  <a:pt x="361" y="7"/>
                  <a:pt x="362" y="9"/>
                  <a:pt x="364" y="8"/>
                </a:cubicBezTo>
                <a:cubicBezTo>
                  <a:pt x="367" y="8"/>
                  <a:pt x="362" y="8"/>
                  <a:pt x="363" y="7"/>
                </a:cubicBezTo>
                <a:cubicBezTo>
                  <a:pt x="364" y="7"/>
                  <a:pt x="365" y="7"/>
                  <a:pt x="365" y="7"/>
                </a:cubicBezTo>
                <a:cubicBezTo>
                  <a:pt x="366" y="7"/>
                  <a:pt x="367" y="8"/>
                  <a:pt x="367" y="8"/>
                </a:cubicBezTo>
                <a:cubicBezTo>
                  <a:pt x="367" y="9"/>
                  <a:pt x="370" y="8"/>
                  <a:pt x="371" y="9"/>
                </a:cubicBezTo>
                <a:cubicBezTo>
                  <a:pt x="374" y="8"/>
                  <a:pt x="371" y="8"/>
                  <a:pt x="372" y="8"/>
                </a:cubicBezTo>
                <a:cubicBezTo>
                  <a:pt x="372" y="7"/>
                  <a:pt x="371" y="8"/>
                  <a:pt x="371" y="8"/>
                </a:cubicBezTo>
                <a:cubicBezTo>
                  <a:pt x="371" y="7"/>
                  <a:pt x="379" y="9"/>
                  <a:pt x="381" y="7"/>
                </a:cubicBezTo>
                <a:cubicBezTo>
                  <a:pt x="384" y="7"/>
                  <a:pt x="386" y="8"/>
                  <a:pt x="390" y="7"/>
                </a:cubicBezTo>
                <a:cubicBezTo>
                  <a:pt x="390" y="7"/>
                  <a:pt x="389" y="7"/>
                  <a:pt x="390" y="7"/>
                </a:cubicBezTo>
                <a:cubicBezTo>
                  <a:pt x="387" y="6"/>
                  <a:pt x="389" y="6"/>
                  <a:pt x="386" y="5"/>
                </a:cubicBezTo>
                <a:cubicBezTo>
                  <a:pt x="388" y="6"/>
                  <a:pt x="389" y="7"/>
                  <a:pt x="391" y="6"/>
                </a:cubicBezTo>
                <a:cubicBezTo>
                  <a:pt x="392" y="6"/>
                  <a:pt x="392" y="7"/>
                  <a:pt x="394" y="7"/>
                </a:cubicBezTo>
                <a:cubicBezTo>
                  <a:pt x="395" y="7"/>
                  <a:pt x="395" y="6"/>
                  <a:pt x="395" y="6"/>
                </a:cubicBezTo>
                <a:cubicBezTo>
                  <a:pt x="396" y="6"/>
                  <a:pt x="399" y="6"/>
                  <a:pt x="397" y="6"/>
                </a:cubicBezTo>
                <a:cubicBezTo>
                  <a:pt x="401" y="5"/>
                  <a:pt x="402" y="7"/>
                  <a:pt x="401" y="7"/>
                </a:cubicBezTo>
                <a:cubicBezTo>
                  <a:pt x="408" y="7"/>
                  <a:pt x="400" y="5"/>
                  <a:pt x="400" y="4"/>
                </a:cubicBezTo>
                <a:cubicBezTo>
                  <a:pt x="402" y="5"/>
                  <a:pt x="404" y="4"/>
                  <a:pt x="401" y="4"/>
                </a:cubicBezTo>
                <a:cubicBezTo>
                  <a:pt x="406" y="3"/>
                  <a:pt x="402" y="5"/>
                  <a:pt x="407" y="5"/>
                </a:cubicBezTo>
                <a:cubicBezTo>
                  <a:pt x="411" y="4"/>
                  <a:pt x="406" y="3"/>
                  <a:pt x="410" y="3"/>
                </a:cubicBezTo>
                <a:cubicBezTo>
                  <a:pt x="408" y="2"/>
                  <a:pt x="400" y="3"/>
                  <a:pt x="399" y="2"/>
                </a:cubicBezTo>
                <a:cubicBezTo>
                  <a:pt x="400" y="1"/>
                  <a:pt x="404" y="2"/>
                  <a:pt x="404" y="2"/>
                </a:cubicBezTo>
                <a:cubicBezTo>
                  <a:pt x="407" y="2"/>
                  <a:pt x="407" y="1"/>
                  <a:pt x="412" y="2"/>
                </a:cubicBezTo>
                <a:cubicBezTo>
                  <a:pt x="411" y="2"/>
                  <a:pt x="413" y="2"/>
                  <a:pt x="412" y="3"/>
                </a:cubicBezTo>
                <a:cubicBezTo>
                  <a:pt x="415" y="3"/>
                  <a:pt x="415" y="1"/>
                  <a:pt x="419" y="1"/>
                </a:cubicBezTo>
                <a:cubicBezTo>
                  <a:pt x="417" y="2"/>
                  <a:pt x="416" y="2"/>
                  <a:pt x="421" y="2"/>
                </a:cubicBezTo>
                <a:cubicBezTo>
                  <a:pt x="420" y="3"/>
                  <a:pt x="417" y="3"/>
                  <a:pt x="417" y="2"/>
                </a:cubicBezTo>
                <a:cubicBezTo>
                  <a:pt x="416" y="2"/>
                  <a:pt x="416" y="3"/>
                  <a:pt x="415" y="3"/>
                </a:cubicBezTo>
                <a:cubicBezTo>
                  <a:pt x="414" y="3"/>
                  <a:pt x="417" y="3"/>
                  <a:pt x="417" y="4"/>
                </a:cubicBezTo>
                <a:cubicBezTo>
                  <a:pt x="419" y="4"/>
                  <a:pt x="418" y="3"/>
                  <a:pt x="416" y="3"/>
                </a:cubicBezTo>
                <a:cubicBezTo>
                  <a:pt x="417" y="3"/>
                  <a:pt x="421" y="3"/>
                  <a:pt x="421" y="4"/>
                </a:cubicBezTo>
                <a:cubicBezTo>
                  <a:pt x="418" y="4"/>
                  <a:pt x="427" y="5"/>
                  <a:pt x="424" y="5"/>
                </a:cubicBezTo>
                <a:cubicBezTo>
                  <a:pt x="427" y="5"/>
                  <a:pt x="427" y="6"/>
                  <a:pt x="430" y="6"/>
                </a:cubicBezTo>
                <a:cubicBezTo>
                  <a:pt x="426" y="5"/>
                  <a:pt x="427" y="5"/>
                  <a:pt x="425" y="4"/>
                </a:cubicBezTo>
                <a:cubicBezTo>
                  <a:pt x="426" y="4"/>
                  <a:pt x="428" y="4"/>
                  <a:pt x="430" y="4"/>
                </a:cubicBezTo>
                <a:cubicBezTo>
                  <a:pt x="427" y="4"/>
                  <a:pt x="430" y="4"/>
                  <a:pt x="428" y="4"/>
                </a:cubicBezTo>
                <a:cubicBezTo>
                  <a:pt x="429" y="5"/>
                  <a:pt x="432" y="5"/>
                  <a:pt x="433" y="5"/>
                </a:cubicBezTo>
                <a:cubicBezTo>
                  <a:pt x="434" y="5"/>
                  <a:pt x="431" y="5"/>
                  <a:pt x="431" y="4"/>
                </a:cubicBezTo>
                <a:cubicBezTo>
                  <a:pt x="432" y="4"/>
                  <a:pt x="438" y="5"/>
                  <a:pt x="438" y="5"/>
                </a:cubicBezTo>
                <a:cubicBezTo>
                  <a:pt x="442" y="6"/>
                  <a:pt x="445" y="6"/>
                  <a:pt x="453" y="7"/>
                </a:cubicBezTo>
                <a:cubicBezTo>
                  <a:pt x="453" y="7"/>
                  <a:pt x="452" y="7"/>
                  <a:pt x="451" y="7"/>
                </a:cubicBezTo>
                <a:cubicBezTo>
                  <a:pt x="451" y="7"/>
                  <a:pt x="453" y="7"/>
                  <a:pt x="453" y="7"/>
                </a:cubicBezTo>
                <a:cubicBezTo>
                  <a:pt x="452" y="8"/>
                  <a:pt x="450" y="7"/>
                  <a:pt x="447" y="6"/>
                </a:cubicBezTo>
                <a:cubicBezTo>
                  <a:pt x="447" y="7"/>
                  <a:pt x="447" y="7"/>
                  <a:pt x="447" y="7"/>
                </a:cubicBezTo>
                <a:cubicBezTo>
                  <a:pt x="448" y="7"/>
                  <a:pt x="453" y="8"/>
                  <a:pt x="453" y="9"/>
                </a:cubicBezTo>
                <a:cubicBezTo>
                  <a:pt x="454" y="8"/>
                  <a:pt x="456" y="7"/>
                  <a:pt x="453" y="6"/>
                </a:cubicBezTo>
                <a:cubicBezTo>
                  <a:pt x="454" y="6"/>
                  <a:pt x="457" y="7"/>
                  <a:pt x="455" y="6"/>
                </a:cubicBezTo>
                <a:cubicBezTo>
                  <a:pt x="456" y="6"/>
                  <a:pt x="458" y="7"/>
                  <a:pt x="460" y="7"/>
                </a:cubicBezTo>
                <a:cubicBezTo>
                  <a:pt x="460" y="7"/>
                  <a:pt x="459" y="7"/>
                  <a:pt x="458" y="6"/>
                </a:cubicBezTo>
                <a:cubicBezTo>
                  <a:pt x="460" y="6"/>
                  <a:pt x="465" y="7"/>
                  <a:pt x="465" y="6"/>
                </a:cubicBezTo>
                <a:cubicBezTo>
                  <a:pt x="466" y="7"/>
                  <a:pt x="466" y="7"/>
                  <a:pt x="465" y="7"/>
                </a:cubicBezTo>
                <a:cubicBezTo>
                  <a:pt x="466" y="7"/>
                  <a:pt x="469" y="8"/>
                  <a:pt x="468" y="8"/>
                </a:cubicBezTo>
                <a:cubicBezTo>
                  <a:pt x="466" y="8"/>
                  <a:pt x="466" y="8"/>
                  <a:pt x="463" y="7"/>
                </a:cubicBezTo>
                <a:cubicBezTo>
                  <a:pt x="463" y="8"/>
                  <a:pt x="464" y="8"/>
                  <a:pt x="464" y="8"/>
                </a:cubicBezTo>
                <a:cubicBezTo>
                  <a:pt x="468" y="9"/>
                  <a:pt x="467" y="8"/>
                  <a:pt x="470" y="9"/>
                </a:cubicBezTo>
                <a:cubicBezTo>
                  <a:pt x="470" y="8"/>
                  <a:pt x="473" y="8"/>
                  <a:pt x="477" y="9"/>
                </a:cubicBezTo>
                <a:cubicBezTo>
                  <a:pt x="476" y="10"/>
                  <a:pt x="474" y="9"/>
                  <a:pt x="471" y="9"/>
                </a:cubicBezTo>
                <a:cubicBezTo>
                  <a:pt x="472" y="9"/>
                  <a:pt x="472" y="10"/>
                  <a:pt x="472" y="10"/>
                </a:cubicBezTo>
                <a:cubicBezTo>
                  <a:pt x="473" y="10"/>
                  <a:pt x="475" y="10"/>
                  <a:pt x="476" y="10"/>
                </a:cubicBezTo>
                <a:cubicBezTo>
                  <a:pt x="478" y="10"/>
                  <a:pt x="478" y="11"/>
                  <a:pt x="478" y="11"/>
                </a:cubicBezTo>
                <a:cubicBezTo>
                  <a:pt x="479" y="11"/>
                  <a:pt x="481" y="11"/>
                  <a:pt x="483" y="12"/>
                </a:cubicBezTo>
                <a:cubicBezTo>
                  <a:pt x="483" y="11"/>
                  <a:pt x="484" y="11"/>
                  <a:pt x="482" y="11"/>
                </a:cubicBezTo>
                <a:cubicBezTo>
                  <a:pt x="483" y="10"/>
                  <a:pt x="485" y="11"/>
                  <a:pt x="484" y="12"/>
                </a:cubicBezTo>
                <a:cubicBezTo>
                  <a:pt x="485" y="12"/>
                  <a:pt x="486" y="11"/>
                  <a:pt x="487" y="12"/>
                </a:cubicBezTo>
                <a:cubicBezTo>
                  <a:pt x="487" y="12"/>
                  <a:pt x="485" y="10"/>
                  <a:pt x="490" y="11"/>
                </a:cubicBezTo>
                <a:cubicBezTo>
                  <a:pt x="490" y="10"/>
                  <a:pt x="485" y="10"/>
                  <a:pt x="484" y="9"/>
                </a:cubicBezTo>
                <a:cubicBezTo>
                  <a:pt x="482" y="9"/>
                  <a:pt x="481" y="9"/>
                  <a:pt x="482" y="9"/>
                </a:cubicBezTo>
                <a:cubicBezTo>
                  <a:pt x="480" y="9"/>
                  <a:pt x="481" y="9"/>
                  <a:pt x="478" y="8"/>
                </a:cubicBezTo>
                <a:cubicBezTo>
                  <a:pt x="478" y="8"/>
                  <a:pt x="482" y="9"/>
                  <a:pt x="481" y="7"/>
                </a:cubicBezTo>
                <a:cubicBezTo>
                  <a:pt x="484" y="8"/>
                  <a:pt x="482" y="8"/>
                  <a:pt x="482" y="8"/>
                </a:cubicBezTo>
                <a:cubicBezTo>
                  <a:pt x="486" y="9"/>
                  <a:pt x="486" y="9"/>
                  <a:pt x="489" y="9"/>
                </a:cubicBezTo>
                <a:cubicBezTo>
                  <a:pt x="489" y="9"/>
                  <a:pt x="487" y="9"/>
                  <a:pt x="487" y="8"/>
                </a:cubicBezTo>
                <a:cubicBezTo>
                  <a:pt x="491" y="9"/>
                  <a:pt x="493" y="10"/>
                  <a:pt x="496" y="11"/>
                </a:cubicBezTo>
                <a:cubicBezTo>
                  <a:pt x="495" y="11"/>
                  <a:pt x="495" y="10"/>
                  <a:pt x="495" y="11"/>
                </a:cubicBezTo>
                <a:cubicBezTo>
                  <a:pt x="496" y="11"/>
                  <a:pt x="499" y="12"/>
                  <a:pt x="499" y="11"/>
                </a:cubicBezTo>
                <a:cubicBezTo>
                  <a:pt x="500" y="12"/>
                  <a:pt x="500" y="12"/>
                  <a:pt x="501" y="13"/>
                </a:cubicBezTo>
                <a:cubicBezTo>
                  <a:pt x="505" y="13"/>
                  <a:pt x="510" y="15"/>
                  <a:pt x="512" y="16"/>
                </a:cubicBezTo>
                <a:cubicBezTo>
                  <a:pt x="514" y="17"/>
                  <a:pt x="512" y="15"/>
                  <a:pt x="510" y="14"/>
                </a:cubicBezTo>
                <a:cubicBezTo>
                  <a:pt x="510" y="14"/>
                  <a:pt x="516" y="16"/>
                  <a:pt x="514" y="16"/>
                </a:cubicBezTo>
                <a:cubicBezTo>
                  <a:pt x="516" y="17"/>
                  <a:pt x="519" y="18"/>
                  <a:pt x="520" y="18"/>
                </a:cubicBezTo>
                <a:cubicBezTo>
                  <a:pt x="519" y="17"/>
                  <a:pt x="518" y="17"/>
                  <a:pt x="517" y="17"/>
                </a:cubicBezTo>
                <a:cubicBezTo>
                  <a:pt x="520" y="17"/>
                  <a:pt x="527" y="19"/>
                  <a:pt x="532" y="21"/>
                </a:cubicBezTo>
                <a:cubicBezTo>
                  <a:pt x="529" y="19"/>
                  <a:pt x="537" y="22"/>
                  <a:pt x="537" y="22"/>
                </a:cubicBezTo>
                <a:cubicBezTo>
                  <a:pt x="539" y="22"/>
                  <a:pt x="538" y="23"/>
                  <a:pt x="540" y="23"/>
                </a:cubicBezTo>
                <a:cubicBezTo>
                  <a:pt x="539" y="23"/>
                  <a:pt x="538" y="23"/>
                  <a:pt x="536" y="22"/>
                </a:cubicBezTo>
                <a:cubicBezTo>
                  <a:pt x="536" y="23"/>
                  <a:pt x="543" y="25"/>
                  <a:pt x="545" y="25"/>
                </a:cubicBezTo>
                <a:cubicBezTo>
                  <a:pt x="545" y="25"/>
                  <a:pt x="542" y="25"/>
                  <a:pt x="540" y="24"/>
                </a:cubicBezTo>
                <a:cubicBezTo>
                  <a:pt x="543" y="24"/>
                  <a:pt x="547" y="25"/>
                  <a:pt x="551" y="27"/>
                </a:cubicBezTo>
                <a:cubicBezTo>
                  <a:pt x="551" y="27"/>
                  <a:pt x="550" y="27"/>
                  <a:pt x="552" y="28"/>
                </a:cubicBezTo>
                <a:cubicBezTo>
                  <a:pt x="551" y="28"/>
                  <a:pt x="549" y="26"/>
                  <a:pt x="549" y="27"/>
                </a:cubicBezTo>
                <a:cubicBezTo>
                  <a:pt x="550" y="28"/>
                  <a:pt x="552" y="28"/>
                  <a:pt x="552" y="29"/>
                </a:cubicBezTo>
                <a:cubicBezTo>
                  <a:pt x="554" y="30"/>
                  <a:pt x="550" y="28"/>
                  <a:pt x="551" y="29"/>
                </a:cubicBezTo>
                <a:cubicBezTo>
                  <a:pt x="555" y="29"/>
                  <a:pt x="555" y="30"/>
                  <a:pt x="558" y="30"/>
                </a:cubicBezTo>
                <a:cubicBezTo>
                  <a:pt x="562" y="32"/>
                  <a:pt x="569" y="34"/>
                  <a:pt x="569" y="35"/>
                </a:cubicBezTo>
                <a:cubicBezTo>
                  <a:pt x="571" y="36"/>
                  <a:pt x="570" y="35"/>
                  <a:pt x="571" y="35"/>
                </a:cubicBezTo>
                <a:cubicBezTo>
                  <a:pt x="572" y="36"/>
                  <a:pt x="575" y="37"/>
                  <a:pt x="573" y="37"/>
                </a:cubicBezTo>
                <a:cubicBezTo>
                  <a:pt x="575" y="38"/>
                  <a:pt x="575" y="38"/>
                  <a:pt x="577" y="39"/>
                </a:cubicBezTo>
                <a:cubicBezTo>
                  <a:pt x="577" y="39"/>
                  <a:pt x="575" y="39"/>
                  <a:pt x="576" y="39"/>
                </a:cubicBezTo>
                <a:cubicBezTo>
                  <a:pt x="578" y="40"/>
                  <a:pt x="578" y="39"/>
                  <a:pt x="579" y="39"/>
                </a:cubicBezTo>
                <a:cubicBezTo>
                  <a:pt x="579" y="38"/>
                  <a:pt x="576" y="38"/>
                  <a:pt x="576" y="38"/>
                </a:cubicBezTo>
                <a:cubicBezTo>
                  <a:pt x="576" y="37"/>
                  <a:pt x="580" y="39"/>
                  <a:pt x="579" y="39"/>
                </a:cubicBezTo>
                <a:cubicBezTo>
                  <a:pt x="581" y="40"/>
                  <a:pt x="581" y="40"/>
                  <a:pt x="583" y="40"/>
                </a:cubicBezTo>
                <a:cubicBezTo>
                  <a:pt x="586" y="42"/>
                  <a:pt x="586" y="42"/>
                  <a:pt x="589" y="44"/>
                </a:cubicBezTo>
                <a:cubicBezTo>
                  <a:pt x="587" y="43"/>
                  <a:pt x="587" y="42"/>
                  <a:pt x="586" y="42"/>
                </a:cubicBezTo>
                <a:cubicBezTo>
                  <a:pt x="585" y="40"/>
                  <a:pt x="593" y="44"/>
                  <a:pt x="594" y="45"/>
                </a:cubicBezTo>
                <a:cubicBezTo>
                  <a:pt x="594" y="45"/>
                  <a:pt x="591" y="43"/>
                  <a:pt x="590" y="43"/>
                </a:cubicBezTo>
                <a:cubicBezTo>
                  <a:pt x="592" y="45"/>
                  <a:pt x="596" y="46"/>
                  <a:pt x="598" y="48"/>
                </a:cubicBezTo>
                <a:cubicBezTo>
                  <a:pt x="600" y="49"/>
                  <a:pt x="597" y="46"/>
                  <a:pt x="599" y="47"/>
                </a:cubicBezTo>
                <a:cubicBezTo>
                  <a:pt x="600" y="48"/>
                  <a:pt x="601" y="49"/>
                  <a:pt x="603" y="50"/>
                </a:cubicBezTo>
                <a:cubicBezTo>
                  <a:pt x="603" y="50"/>
                  <a:pt x="606" y="52"/>
                  <a:pt x="606" y="51"/>
                </a:cubicBezTo>
                <a:cubicBezTo>
                  <a:pt x="612" y="54"/>
                  <a:pt x="615" y="56"/>
                  <a:pt x="620" y="59"/>
                </a:cubicBezTo>
                <a:cubicBezTo>
                  <a:pt x="619" y="58"/>
                  <a:pt x="619" y="59"/>
                  <a:pt x="619" y="59"/>
                </a:cubicBezTo>
                <a:cubicBezTo>
                  <a:pt x="624" y="60"/>
                  <a:pt x="634" y="67"/>
                  <a:pt x="640" y="71"/>
                </a:cubicBezTo>
                <a:cubicBezTo>
                  <a:pt x="642" y="72"/>
                  <a:pt x="641" y="71"/>
                  <a:pt x="643" y="73"/>
                </a:cubicBezTo>
                <a:cubicBezTo>
                  <a:pt x="643" y="73"/>
                  <a:pt x="643" y="73"/>
                  <a:pt x="644" y="73"/>
                </a:cubicBezTo>
                <a:cubicBezTo>
                  <a:pt x="644" y="73"/>
                  <a:pt x="643" y="72"/>
                  <a:pt x="642" y="72"/>
                </a:cubicBezTo>
                <a:cubicBezTo>
                  <a:pt x="645" y="73"/>
                  <a:pt x="651" y="78"/>
                  <a:pt x="653" y="78"/>
                </a:cubicBezTo>
                <a:cubicBezTo>
                  <a:pt x="655" y="80"/>
                  <a:pt x="658" y="83"/>
                  <a:pt x="661" y="84"/>
                </a:cubicBezTo>
                <a:cubicBezTo>
                  <a:pt x="665" y="87"/>
                  <a:pt x="675" y="94"/>
                  <a:pt x="680" y="98"/>
                </a:cubicBezTo>
                <a:cubicBezTo>
                  <a:pt x="680" y="98"/>
                  <a:pt x="679" y="97"/>
                  <a:pt x="679" y="98"/>
                </a:cubicBezTo>
                <a:cubicBezTo>
                  <a:pt x="681" y="99"/>
                  <a:pt x="682" y="100"/>
                  <a:pt x="684" y="102"/>
                </a:cubicBezTo>
                <a:cubicBezTo>
                  <a:pt x="685" y="102"/>
                  <a:pt x="683" y="101"/>
                  <a:pt x="684" y="101"/>
                </a:cubicBezTo>
                <a:cubicBezTo>
                  <a:pt x="688" y="104"/>
                  <a:pt x="693" y="109"/>
                  <a:pt x="699" y="114"/>
                </a:cubicBezTo>
                <a:cubicBezTo>
                  <a:pt x="698" y="114"/>
                  <a:pt x="698" y="114"/>
                  <a:pt x="699" y="115"/>
                </a:cubicBezTo>
                <a:cubicBezTo>
                  <a:pt x="701" y="117"/>
                  <a:pt x="702" y="118"/>
                  <a:pt x="703" y="118"/>
                </a:cubicBezTo>
                <a:cubicBezTo>
                  <a:pt x="705" y="120"/>
                  <a:pt x="704" y="119"/>
                  <a:pt x="705" y="120"/>
                </a:cubicBezTo>
                <a:cubicBezTo>
                  <a:pt x="707" y="122"/>
                  <a:pt x="704" y="119"/>
                  <a:pt x="705" y="119"/>
                </a:cubicBezTo>
                <a:cubicBezTo>
                  <a:pt x="707" y="121"/>
                  <a:pt x="707" y="121"/>
                  <a:pt x="709" y="123"/>
                </a:cubicBezTo>
                <a:cubicBezTo>
                  <a:pt x="705" y="121"/>
                  <a:pt x="715" y="129"/>
                  <a:pt x="718" y="132"/>
                </a:cubicBezTo>
                <a:cubicBezTo>
                  <a:pt x="716" y="131"/>
                  <a:pt x="717" y="131"/>
                  <a:pt x="716" y="129"/>
                </a:cubicBezTo>
                <a:cubicBezTo>
                  <a:pt x="716" y="129"/>
                  <a:pt x="717" y="130"/>
                  <a:pt x="717" y="130"/>
                </a:cubicBezTo>
                <a:cubicBezTo>
                  <a:pt x="722" y="135"/>
                  <a:pt x="722" y="134"/>
                  <a:pt x="723" y="137"/>
                </a:cubicBezTo>
                <a:cubicBezTo>
                  <a:pt x="724" y="138"/>
                  <a:pt x="723" y="136"/>
                  <a:pt x="724" y="136"/>
                </a:cubicBezTo>
                <a:cubicBezTo>
                  <a:pt x="727" y="139"/>
                  <a:pt x="727" y="140"/>
                  <a:pt x="728" y="141"/>
                </a:cubicBezTo>
                <a:cubicBezTo>
                  <a:pt x="729" y="142"/>
                  <a:pt x="732" y="144"/>
                  <a:pt x="732" y="145"/>
                </a:cubicBezTo>
                <a:cubicBezTo>
                  <a:pt x="732" y="146"/>
                  <a:pt x="735" y="148"/>
                  <a:pt x="734" y="148"/>
                </a:cubicBezTo>
                <a:cubicBezTo>
                  <a:pt x="736" y="149"/>
                  <a:pt x="736" y="149"/>
                  <a:pt x="737" y="150"/>
                </a:cubicBezTo>
                <a:cubicBezTo>
                  <a:pt x="738" y="150"/>
                  <a:pt x="735" y="148"/>
                  <a:pt x="734" y="147"/>
                </a:cubicBezTo>
                <a:cubicBezTo>
                  <a:pt x="736" y="147"/>
                  <a:pt x="734" y="144"/>
                  <a:pt x="736" y="144"/>
                </a:cubicBezTo>
                <a:cubicBezTo>
                  <a:pt x="739" y="150"/>
                  <a:pt x="741" y="155"/>
                  <a:pt x="745" y="161"/>
                </a:cubicBezTo>
                <a:cubicBezTo>
                  <a:pt x="747" y="163"/>
                  <a:pt x="742" y="157"/>
                  <a:pt x="747" y="162"/>
                </a:cubicBezTo>
                <a:cubicBezTo>
                  <a:pt x="747" y="161"/>
                  <a:pt x="745" y="159"/>
                  <a:pt x="746" y="160"/>
                </a:cubicBezTo>
                <a:cubicBezTo>
                  <a:pt x="744" y="157"/>
                  <a:pt x="744" y="158"/>
                  <a:pt x="743" y="156"/>
                </a:cubicBezTo>
                <a:cubicBezTo>
                  <a:pt x="743" y="156"/>
                  <a:pt x="745" y="158"/>
                  <a:pt x="746" y="159"/>
                </a:cubicBezTo>
                <a:cubicBezTo>
                  <a:pt x="746" y="159"/>
                  <a:pt x="745" y="156"/>
                  <a:pt x="747" y="158"/>
                </a:cubicBezTo>
                <a:cubicBezTo>
                  <a:pt x="746" y="156"/>
                  <a:pt x="744" y="153"/>
                  <a:pt x="745" y="154"/>
                </a:cubicBezTo>
                <a:cubicBezTo>
                  <a:pt x="747" y="156"/>
                  <a:pt x="748" y="158"/>
                  <a:pt x="749" y="159"/>
                </a:cubicBezTo>
                <a:cubicBezTo>
                  <a:pt x="749" y="160"/>
                  <a:pt x="752" y="165"/>
                  <a:pt x="750" y="164"/>
                </a:cubicBezTo>
                <a:cubicBezTo>
                  <a:pt x="752" y="166"/>
                  <a:pt x="751" y="167"/>
                  <a:pt x="751" y="167"/>
                </a:cubicBezTo>
                <a:cubicBezTo>
                  <a:pt x="753" y="170"/>
                  <a:pt x="756" y="173"/>
                  <a:pt x="757" y="174"/>
                </a:cubicBezTo>
                <a:cubicBezTo>
                  <a:pt x="757" y="173"/>
                  <a:pt x="755" y="172"/>
                  <a:pt x="754" y="170"/>
                </a:cubicBezTo>
                <a:cubicBezTo>
                  <a:pt x="754" y="168"/>
                  <a:pt x="759" y="172"/>
                  <a:pt x="756" y="168"/>
                </a:cubicBezTo>
                <a:cubicBezTo>
                  <a:pt x="757" y="169"/>
                  <a:pt x="757" y="170"/>
                  <a:pt x="759" y="173"/>
                </a:cubicBezTo>
                <a:cubicBezTo>
                  <a:pt x="759" y="174"/>
                  <a:pt x="757" y="173"/>
                  <a:pt x="760" y="177"/>
                </a:cubicBezTo>
                <a:cubicBezTo>
                  <a:pt x="759" y="176"/>
                  <a:pt x="759" y="175"/>
                  <a:pt x="758" y="175"/>
                </a:cubicBezTo>
                <a:cubicBezTo>
                  <a:pt x="760" y="177"/>
                  <a:pt x="760" y="179"/>
                  <a:pt x="762" y="181"/>
                </a:cubicBezTo>
                <a:cubicBezTo>
                  <a:pt x="762" y="182"/>
                  <a:pt x="762" y="181"/>
                  <a:pt x="764" y="182"/>
                </a:cubicBezTo>
                <a:cubicBezTo>
                  <a:pt x="765" y="184"/>
                  <a:pt x="766" y="187"/>
                  <a:pt x="767" y="186"/>
                </a:cubicBezTo>
                <a:cubicBezTo>
                  <a:pt x="768" y="186"/>
                  <a:pt x="765" y="183"/>
                  <a:pt x="764" y="182"/>
                </a:cubicBezTo>
                <a:cubicBezTo>
                  <a:pt x="762" y="178"/>
                  <a:pt x="767" y="183"/>
                  <a:pt x="764" y="178"/>
                </a:cubicBezTo>
                <a:cubicBezTo>
                  <a:pt x="766" y="180"/>
                  <a:pt x="766" y="181"/>
                  <a:pt x="766" y="179"/>
                </a:cubicBezTo>
                <a:cubicBezTo>
                  <a:pt x="767" y="180"/>
                  <a:pt x="768" y="181"/>
                  <a:pt x="768" y="181"/>
                </a:cubicBezTo>
                <a:cubicBezTo>
                  <a:pt x="770" y="185"/>
                  <a:pt x="768" y="190"/>
                  <a:pt x="774" y="194"/>
                </a:cubicBezTo>
                <a:cubicBezTo>
                  <a:pt x="773" y="192"/>
                  <a:pt x="774" y="192"/>
                  <a:pt x="776" y="194"/>
                </a:cubicBezTo>
                <a:cubicBezTo>
                  <a:pt x="775" y="192"/>
                  <a:pt x="774" y="188"/>
                  <a:pt x="776" y="190"/>
                </a:cubicBezTo>
                <a:cubicBezTo>
                  <a:pt x="782" y="200"/>
                  <a:pt x="774" y="198"/>
                  <a:pt x="781" y="209"/>
                </a:cubicBezTo>
                <a:cubicBezTo>
                  <a:pt x="782" y="211"/>
                  <a:pt x="782" y="210"/>
                  <a:pt x="784" y="211"/>
                </a:cubicBezTo>
                <a:cubicBezTo>
                  <a:pt x="782" y="207"/>
                  <a:pt x="785" y="207"/>
                  <a:pt x="785" y="203"/>
                </a:cubicBezTo>
                <a:cubicBezTo>
                  <a:pt x="789" y="210"/>
                  <a:pt x="784" y="206"/>
                  <a:pt x="788" y="212"/>
                </a:cubicBezTo>
                <a:cubicBezTo>
                  <a:pt x="786" y="212"/>
                  <a:pt x="788" y="216"/>
                  <a:pt x="786" y="217"/>
                </a:cubicBezTo>
                <a:cubicBezTo>
                  <a:pt x="787" y="218"/>
                  <a:pt x="788" y="218"/>
                  <a:pt x="789" y="220"/>
                </a:cubicBezTo>
                <a:cubicBezTo>
                  <a:pt x="788" y="220"/>
                  <a:pt x="787" y="218"/>
                  <a:pt x="787" y="219"/>
                </a:cubicBezTo>
                <a:cubicBezTo>
                  <a:pt x="788" y="221"/>
                  <a:pt x="789" y="223"/>
                  <a:pt x="791" y="226"/>
                </a:cubicBezTo>
                <a:cubicBezTo>
                  <a:pt x="793" y="227"/>
                  <a:pt x="790" y="222"/>
                  <a:pt x="793" y="224"/>
                </a:cubicBezTo>
                <a:cubicBezTo>
                  <a:pt x="792" y="220"/>
                  <a:pt x="793" y="220"/>
                  <a:pt x="795" y="221"/>
                </a:cubicBezTo>
                <a:cubicBezTo>
                  <a:pt x="798" y="227"/>
                  <a:pt x="796" y="231"/>
                  <a:pt x="795" y="230"/>
                </a:cubicBezTo>
                <a:cubicBezTo>
                  <a:pt x="795" y="231"/>
                  <a:pt x="796" y="233"/>
                  <a:pt x="796" y="234"/>
                </a:cubicBezTo>
                <a:cubicBezTo>
                  <a:pt x="793" y="231"/>
                  <a:pt x="796" y="239"/>
                  <a:pt x="792" y="235"/>
                </a:cubicBezTo>
                <a:cubicBezTo>
                  <a:pt x="794" y="238"/>
                  <a:pt x="793" y="237"/>
                  <a:pt x="792" y="236"/>
                </a:cubicBezTo>
                <a:cubicBezTo>
                  <a:pt x="794" y="240"/>
                  <a:pt x="794" y="243"/>
                  <a:pt x="797" y="248"/>
                </a:cubicBezTo>
                <a:cubicBezTo>
                  <a:pt x="797" y="246"/>
                  <a:pt x="797" y="245"/>
                  <a:pt x="799" y="248"/>
                </a:cubicBezTo>
                <a:cubicBezTo>
                  <a:pt x="799" y="247"/>
                  <a:pt x="798" y="246"/>
                  <a:pt x="798" y="245"/>
                </a:cubicBezTo>
                <a:cubicBezTo>
                  <a:pt x="798" y="244"/>
                  <a:pt x="799" y="247"/>
                  <a:pt x="800" y="247"/>
                </a:cubicBezTo>
                <a:cubicBezTo>
                  <a:pt x="800" y="246"/>
                  <a:pt x="799" y="246"/>
                  <a:pt x="798" y="244"/>
                </a:cubicBezTo>
                <a:cubicBezTo>
                  <a:pt x="799" y="244"/>
                  <a:pt x="800" y="246"/>
                  <a:pt x="800" y="246"/>
                </a:cubicBezTo>
                <a:cubicBezTo>
                  <a:pt x="802" y="250"/>
                  <a:pt x="800" y="249"/>
                  <a:pt x="801" y="252"/>
                </a:cubicBezTo>
                <a:cubicBezTo>
                  <a:pt x="799" y="250"/>
                  <a:pt x="800" y="252"/>
                  <a:pt x="799" y="251"/>
                </a:cubicBezTo>
                <a:cubicBezTo>
                  <a:pt x="800" y="252"/>
                  <a:pt x="801" y="254"/>
                  <a:pt x="802" y="256"/>
                </a:cubicBezTo>
                <a:cubicBezTo>
                  <a:pt x="800" y="254"/>
                  <a:pt x="800" y="256"/>
                  <a:pt x="799" y="255"/>
                </a:cubicBezTo>
                <a:cubicBezTo>
                  <a:pt x="799" y="256"/>
                  <a:pt x="800" y="257"/>
                  <a:pt x="800" y="258"/>
                </a:cubicBezTo>
                <a:cubicBezTo>
                  <a:pt x="798" y="257"/>
                  <a:pt x="797" y="261"/>
                  <a:pt x="794" y="257"/>
                </a:cubicBezTo>
                <a:cubicBezTo>
                  <a:pt x="794" y="258"/>
                  <a:pt x="795" y="260"/>
                  <a:pt x="794" y="260"/>
                </a:cubicBezTo>
                <a:cubicBezTo>
                  <a:pt x="792" y="255"/>
                  <a:pt x="791" y="256"/>
                  <a:pt x="790" y="256"/>
                </a:cubicBezTo>
                <a:cubicBezTo>
                  <a:pt x="792" y="259"/>
                  <a:pt x="794" y="261"/>
                  <a:pt x="795" y="265"/>
                </a:cubicBezTo>
                <a:cubicBezTo>
                  <a:pt x="793" y="262"/>
                  <a:pt x="795" y="266"/>
                  <a:pt x="793" y="262"/>
                </a:cubicBezTo>
                <a:cubicBezTo>
                  <a:pt x="792" y="267"/>
                  <a:pt x="790" y="268"/>
                  <a:pt x="787" y="266"/>
                </a:cubicBezTo>
                <a:cubicBezTo>
                  <a:pt x="786" y="263"/>
                  <a:pt x="784" y="260"/>
                  <a:pt x="784" y="259"/>
                </a:cubicBezTo>
                <a:cubicBezTo>
                  <a:pt x="784" y="258"/>
                  <a:pt x="783" y="258"/>
                  <a:pt x="783" y="257"/>
                </a:cubicBezTo>
                <a:cubicBezTo>
                  <a:pt x="783" y="257"/>
                  <a:pt x="783" y="258"/>
                  <a:pt x="784" y="259"/>
                </a:cubicBezTo>
                <a:cubicBezTo>
                  <a:pt x="783" y="258"/>
                  <a:pt x="782" y="256"/>
                  <a:pt x="782" y="255"/>
                </a:cubicBezTo>
                <a:close/>
                <a:moveTo>
                  <a:pt x="340" y="50"/>
                </a:moveTo>
                <a:cubicBezTo>
                  <a:pt x="338" y="51"/>
                  <a:pt x="336" y="51"/>
                  <a:pt x="336" y="51"/>
                </a:cubicBezTo>
                <a:cubicBezTo>
                  <a:pt x="338" y="51"/>
                  <a:pt x="340" y="51"/>
                  <a:pt x="340" y="50"/>
                </a:cubicBezTo>
                <a:close/>
                <a:moveTo>
                  <a:pt x="236" y="74"/>
                </a:moveTo>
                <a:cubicBezTo>
                  <a:pt x="236" y="74"/>
                  <a:pt x="235" y="75"/>
                  <a:pt x="235" y="74"/>
                </a:cubicBezTo>
                <a:cubicBezTo>
                  <a:pt x="234" y="75"/>
                  <a:pt x="233" y="75"/>
                  <a:pt x="233" y="76"/>
                </a:cubicBezTo>
                <a:cubicBezTo>
                  <a:pt x="236" y="75"/>
                  <a:pt x="230" y="77"/>
                  <a:pt x="232" y="77"/>
                </a:cubicBezTo>
                <a:cubicBezTo>
                  <a:pt x="234" y="76"/>
                  <a:pt x="235" y="75"/>
                  <a:pt x="236" y="74"/>
                </a:cubicBezTo>
                <a:close/>
                <a:moveTo>
                  <a:pt x="231" y="76"/>
                </a:moveTo>
                <a:cubicBezTo>
                  <a:pt x="232" y="75"/>
                  <a:pt x="233" y="76"/>
                  <a:pt x="234" y="74"/>
                </a:cubicBezTo>
                <a:cubicBezTo>
                  <a:pt x="234" y="75"/>
                  <a:pt x="236" y="72"/>
                  <a:pt x="237" y="71"/>
                </a:cubicBezTo>
                <a:cubicBezTo>
                  <a:pt x="233" y="73"/>
                  <a:pt x="233" y="74"/>
                  <a:pt x="231" y="76"/>
                </a:cubicBezTo>
                <a:close/>
                <a:moveTo>
                  <a:pt x="162" y="116"/>
                </a:moveTo>
                <a:cubicBezTo>
                  <a:pt x="164" y="115"/>
                  <a:pt x="164" y="115"/>
                  <a:pt x="164" y="115"/>
                </a:cubicBezTo>
                <a:cubicBezTo>
                  <a:pt x="162" y="115"/>
                  <a:pt x="165" y="114"/>
                  <a:pt x="167" y="112"/>
                </a:cubicBezTo>
                <a:cubicBezTo>
                  <a:pt x="165" y="113"/>
                  <a:pt x="164" y="114"/>
                  <a:pt x="164" y="114"/>
                </a:cubicBezTo>
                <a:cubicBezTo>
                  <a:pt x="167" y="111"/>
                  <a:pt x="164" y="113"/>
                  <a:pt x="165" y="111"/>
                </a:cubicBezTo>
                <a:cubicBezTo>
                  <a:pt x="164" y="112"/>
                  <a:pt x="162" y="113"/>
                  <a:pt x="162" y="114"/>
                </a:cubicBezTo>
                <a:cubicBezTo>
                  <a:pt x="168" y="110"/>
                  <a:pt x="160" y="115"/>
                  <a:pt x="162" y="114"/>
                </a:cubicBezTo>
                <a:cubicBezTo>
                  <a:pt x="166" y="112"/>
                  <a:pt x="161" y="116"/>
                  <a:pt x="162" y="116"/>
                </a:cubicBezTo>
                <a:close/>
                <a:moveTo>
                  <a:pt x="132" y="113"/>
                </a:moveTo>
                <a:cubicBezTo>
                  <a:pt x="134" y="112"/>
                  <a:pt x="135" y="111"/>
                  <a:pt x="134" y="111"/>
                </a:cubicBezTo>
                <a:cubicBezTo>
                  <a:pt x="132" y="113"/>
                  <a:pt x="132" y="113"/>
                  <a:pt x="132" y="113"/>
                </a:cubicBezTo>
                <a:close/>
                <a:moveTo>
                  <a:pt x="788" y="254"/>
                </a:moveTo>
                <a:cubicBezTo>
                  <a:pt x="788" y="256"/>
                  <a:pt x="790" y="259"/>
                  <a:pt x="791" y="260"/>
                </a:cubicBezTo>
                <a:cubicBezTo>
                  <a:pt x="790" y="258"/>
                  <a:pt x="789" y="255"/>
                  <a:pt x="788" y="254"/>
                </a:cubicBezTo>
                <a:close/>
                <a:moveTo>
                  <a:pt x="792" y="242"/>
                </a:moveTo>
                <a:cubicBezTo>
                  <a:pt x="793" y="245"/>
                  <a:pt x="794" y="247"/>
                  <a:pt x="796" y="250"/>
                </a:cubicBezTo>
                <a:cubicBezTo>
                  <a:pt x="797" y="249"/>
                  <a:pt x="792" y="240"/>
                  <a:pt x="790" y="237"/>
                </a:cubicBezTo>
                <a:cubicBezTo>
                  <a:pt x="790" y="239"/>
                  <a:pt x="794" y="244"/>
                  <a:pt x="795" y="246"/>
                </a:cubicBezTo>
                <a:cubicBezTo>
                  <a:pt x="794" y="246"/>
                  <a:pt x="793" y="243"/>
                  <a:pt x="792" y="242"/>
                </a:cubicBezTo>
                <a:close/>
                <a:moveTo>
                  <a:pt x="787" y="245"/>
                </a:moveTo>
                <a:cubicBezTo>
                  <a:pt x="787" y="245"/>
                  <a:pt x="787" y="247"/>
                  <a:pt x="786" y="246"/>
                </a:cubicBezTo>
                <a:cubicBezTo>
                  <a:pt x="788" y="248"/>
                  <a:pt x="789" y="252"/>
                  <a:pt x="790" y="253"/>
                </a:cubicBezTo>
                <a:cubicBezTo>
                  <a:pt x="789" y="250"/>
                  <a:pt x="788" y="247"/>
                  <a:pt x="787" y="245"/>
                </a:cubicBezTo>
                <a:close/>
                <a:moveTo>
                  <a:pt x="779" y="256"/>
                </a:moveTo>
                <a:cubicBezTo>
                  <a:pt x="779" y="256"/>
                  <a:pt x="776" y="252"/>
                  <a:pt x="777" y="255"/>
                </a:cubicBezTo>
                <a:cubicBezTo>
                  <a:pt x="778" y="255"/>
                  <a:pt x="778" y="255"/>
                  <a:pt x="779" y="257"/>
                </a:cubicBezTo>
                <a:cubicBezTo>
                  <a:pt x="779" y="258"/>
                  <a:pt x="779" y="258"/>
                  <a:pt x="779" y="258"/>
                </a:cubicBezTo>
                <a:cubicBezTo>
                  <a:pt x="780" y="258"/>
                  <a:pt x="780" y="258"/>
                  <a:pt x="779" y="256"/>
                </a:cubicBezTo>
                <a:close/>
                <a:moveTo>
                  <a:pt x="785" y="244"/>
                </a:moveTo>
                <a:cubicBezTo>
                  <a:pt x="787" y="249"/>
                  <a:pt x="783" y="241"/>
                  <a:pt x="784" y="244"/>
                </a:cubicBezTo>
                <a:cubicBezTo>
                  <a:pt x="786" y="246"/>
                  <a:pt x="784" y="246"/>
                  <a:pt x="785" y="247"/>
                </a:cubicBezTo>
                <a:cubicBezTo>
                  <a:pt x="785" y="246"/>
                  <a:pt x="787" y="249"/>
                  <a:pt x="787" y="249"/>
                </a:cubicBezTo>
                <a:cubicBezTo>
                  <a:pt x="786" y="247"/>
                  <a:pt x="786" y="245"/>
                  <a:pt x="785" y="244"/>
                </a:cubicBezTo>
                <a:close/>
                <a:moveTo>
                  <a:pt x="789" y="230"/>
                </a:moveTo>
                <a:cubicBezTo>
                  <a:pt x="790" y="231"/>
                  <a:pt x="791" y="232"/>
                  <a:pt x="792" y="233"/>
                </a:cubicBezTo>
                <a:cubicBezTo>
                  <a:pt x="790" y="230"/>
                  <a:pt x="789" y="228"/>
                  <a:pt x="790" y="229"/>
                </a:cubicBezTo>
                <a:cubicBezTo>
                  <a:pt x="788" y="225"/>
                  <a:pt x="789" y="224"/>
                  <a:pt x="787" y="222"/>
                </a:cubicBezTo>
                <a:cubicBezTo>
                  <a:pt x="787" y="222"/>
                  <a:pt x="787" y="224"/>
                  <a:pt x="786" y="224"/>
                </a:cubicBezTo>
                <a:cubicBezTo>
                  <a:pt x="788" y="225"/>
                  <a:pt x="788" y="226"/>
                  <a:pt x="789" y="227"/>
                </a:cubicBezTo>
                <a:cubicBezTo>
                  <a:pt x="789" y="228"/>
                  <a:pt x="789" y="229"/>
                  <a:pt x="789" y="229"/>
                </a:cubicBezTo>
                <a:cubicBezTo>
                  <a:pt x="788" y="226"/>
                  <a:pt x="787" y="226"/>
                  <a:pt x="785" y="224"/>
                </a:cubicBezTo>
                <a:cubicBezTo>
                  <a:pt x="787" y="227"/>
                  <a:pt x="786" y="227"/>
                  <a:pt x="785" y="226"/>
                </a:cubicBezTo>
                <a:cubicBezTo>
                  <a:pt x="787" y="230"/>
                  <a:pt x="786" y="228"/>
                  <a:pt x="787" y="231"/>
                </a:cubicBezTo>
                <a:cubicBezTo>
                  <a:pt x="788" y="231"/>
                  <a:pt x="789" y="234"/>
                  <a:pt x="790" y="235"/>
                </a:cubicBezTo>
                <a:cubicBezTo>
                  <a:pt x="790" y="235"/>
                  <a:pt x="792" y="237"/>
                  <a:pt x="791" y="235"/>
                </a:cubicBezTo>
                <a:cubicBezTo>
                  <a:pt x="790" y="235"/>
                  <a:pt x="790" y="233"/>
                  <a:pt x="789" y="232"/>
                </a:cubicBezTo>
                <a:cubicBezTo>
                  <a:pt x="789" y="232"/>
                  <a:pt x="790" y="235"/>
                  <a:pt x="789" y="233"/>
                </a:cubicBezTo>
                <a:cubicBezTo>
                  <a:pt x="789" y="233"/>
                  <a:pt x="787" y="230"/>
                  <a:pt x="788" y="230"/>
                </a:cubicBezTo>
                <a:cubicBezTo>
                  <a:pt x="789" y="232"/>
                  <a:pt x="790" y="234"/>
                  <a:pt x="792" y="235"/>
                </a:cubicBezTo>
                <a:cubicBezTo>
                  <a:pt x="791" y="234"/>
                  <a:pt x="789" y="231"/>
                  <a:pt x="789" y="230"/>
                </a:cubicBezTo>
                <a:close/>
                <a:moveTo>
                  <a:pt x="788" y="235"/>
                </a:moveTo>
                <a:cubicBezTo>
                  <a:pt x="788" y="233"/>
                  <a:pt x="786" y="229"/>
                  <a:pt x="785" y="229"/>
                </a:cubicBezTo>
                <a:cubicBezTo>
                  <a:pt x="787" y="231"/>
                  <a:pt x="787" y="234"/>
                  <a:pt x="788" y="235"/>
                </a:cubicBezTo>
                <a:close/>
                <a:moveTo>
                  <a:pt x="756" y="236"/>
                </a:moveTo>
                <a:cubicBezTo>
                  <a:pt x="755" y="236"/>
                  <a:pt x="757" y="239"/>
                  <a:pt x="758" y="240"/>
                </a:cubicBezTo>
                <a:cubicBezTo>
                  <a:pt x="760" y="241"/>
                  <a:pt x="759" y="242"/>
                  <a:pt x="760" y="244"/>
                </a:cubicBezTo>
                <a:cubicBezTo>
                  <a:pt x="760" y="243"/>
                  <a:pt x="762" y="245"/>
                  <a:pt x="761" y="242"/>
                </a:cubicBezTo>
                <a:cubicBezTo>
                  <a:pt x="759" y="241"/>
                  <a:pt x="759" y="241"/>
                  <a:pt x="756" y="236"/>
                </a:cubicBezTo>
                <a:close/>
                <a:moveTo>
                  <a:pt x="780" y="220"/>
                </a:moveTo>
                <a:cubicBezTo>
                  <a:pt x="781" y="222"/>
                  <a:pt x="781" y="223"/>
                  <a:pt x="782" y="225"/>
                </a:cubicBezTo>
                <a:cubicBezTo>
                  <a:pt x="783" y="226"/>
                  <a:pt x="784" y="227"/>
                  <a:pt x="785" y="228"/>
                </a:cubicBezTo>
                <a:cubicBezTo>
                  <a:pt x="783" y="225"/>
                  <a:pt x="782" y="222"/>
                  <a:pt x="780" y="220"/>
                </a:cubicBezTo>
                <a:close/>
                <a:moveTo>
                  <a:pt x="787" y="219"/>
                </a:moveTo>
                <a:cubicBezTo>
                  <a:pt x="786" y="219"/>
                  <a:pt x="786" y="220"/>
                  <a:pt x="787" y="221"/>
                </a:cubicBezTo>
                <a:cubicBezTo>
                  <a:pt x="787" y="221"/>
                  <a:pt x="789" y="225"/>
                  <a:pt x="789" y="223"/>
                </a:cubicBezTo>
                <a:cubicBezTo>
                  <a:pt x="787" y="221"/>
                  <a:pt x="787" y="220"/>
                  <a:pt x="787" y="219"/>
                </a:cubicBezTo>
                <a:close/>
                <a:moveTo>
                  <a:pt x="781" y="226"/>
                </a:moveTo>
                <a:cubicBezTo>
                  <a:pt x="781" y="227"/>
                  <a:pt x="780" y="223"/>
                  <a:pt x="779" y="224"/>
                </a:cubicBezTo>
                <a:cubicBezTo>
                  <a:pt x="780" y="224"/>
                  <a:pt x="780" y="225"/>
                  <a:pt x="779" y="225"/>
                </a:cubicBezTo>
                <a:cubicBezTo>
                  <a:pt x="781" y="228"/>
                  <a:pt x="783" y="228"/>
                  <a:pt x="781" y="226"/>
                </a:cubicBezTo>
                <a:close/>
                <a:moveTo>
                  <a:pt x="760" y="233"/>
                </a:moveTo>
                <a:cubicBezTo>
                  <a:pt x="761" y="237"/>
                  <a:pt x="756" y="230"/>
                  <a:pt x="756" y="233"/>
                </a:cubicBezTo>
                <a:cubicBezTo>
                  <a:pt x="758" y="234"/>
                  <a:pt x="760" y="235"/>
                  <a:pt x="762" y="237"/>
                </a:cubicBezTo>
                <a:cubicBezTo>
                  <a:pt x="761" y="235"/>
                  <a:pt x="761" y="233"/>
                  <a:pt x="760" y="233"/>
                </a:cubicBezTo>
                <a:close/>
                <a:moveTo>
                  <a:pt x="754" y="232"/>
                </a:moveTo>
                <a:cubicBezTo>
                  <a:pt x="755" y="231"/>
                  <a:pt x="756" y="235"/>
                  <a:pt x="757" y="236"/>
                </a:cubicBezTo>
                <a:cubicBezTo>
                  <a:pt x="757" y="234"/>
                  <a:pt x="753" y="229"/>
                  <a:pt x="754" y="232"/>
                </a:cubicBezTo>
                <a:close/>
                <a:moveTo>
                  <a:pt x="747" y="236"/>
                </a:moveTo>
                <a:cubicBezTo>
                  <a:pt x="746" y="236"/>
                  <a:pt x="748" y="238"/>
                  <a:pt x="748" y="239"/>
                </a:cubicBezTo>
                <a:cubicBezTo>
                  <a:pt x="749" y="239"/>
                  <a:pt x="749" y="240"/>
                  <a:pt x="749" y="239"/>
                </a:cubicBezTo>
                <a:cubicBezTo>
                  <a:pt x="748" y="239"/>
                  <a:pt x="748" y="237"/>
                  <a:pt x="747" y="236"/>
                </a:cubicBezTo>
                <a:close/>
                <a:moveTo>
                  <a:pt x="753" y="170"/>
                </a:moveTo>
                <a:cubicBezTo>
                  <a:pt x="752" y="170"/>
                  <a:pt x="752" y="170"/>
                  <a:pt x="753" y="172"/>
                </a:cubicBezTo>
                <a:cubicBezTo>
                  <a:pt x="754" y="172"/>
                  <a:pt x="755" y="172"/>
                  <a:pt x="756" y="173"/>
                </a:cubicBezTo>
                <a:cubicBezTo>
                  <a:pt x="754" y="172"/>
                  <a:pt x="753" y="171"/>
                  <a:pt x="753" y="170"/>
                </a:cubicBezTo>
                <a:close/>
                <a:moveTo>
                  <a:pt x="747" y="163"/>
                </a:moveTo>
                <a:cubicBezTo>
                  <a:pt x="746" y="162"/>
                  <a:pt x="745" y="163"/>
                  <a:pt x="746" y="165"/>
                </a:cubicBezTo>
                <a:cubicBezTo>
                  <a:pt x="746" y="164"/>
                  <a:pt x="749" y="168"/>
                  <a:pt x="749" y="167"/>
                </a:cubicBezTo>
                <a:cubicBezTo>
                  <a:pt x="746" y="163"/>
                  <a:pt x="748" y="165"/>
                  <a:pt x="747" y="163"/>
                </a:cubicBezTo>
                <a:close/>
                <a:moveTo>
                  <a:pt x="726" y="156"/>
                </a:moveTo>
                <a:cubicBezTo>
                  <a:pt x="725" y="156"/>
                  <a:pt x="728" y="159"/>
                  <a:pt x="729" y="160"/>
                </a:cubicBezTo>
                <a:cubicBezTo>
                  <a:pt x="730" y="160"/>
                  <a:pt x="728" y="158"/>
                  <a:pt x="726" y="156"/>
                </a:cubicBezTo>
                <a:close/>
                <a:moveTo>
                  <a:pt x="723" y="152"/>
                </a:moveTo>
                <a:cubicBezTo>
                  <a:pt x="722" y="152"/>
                  <a:pt x="721" y="151"/>
                  <a:pt x="721" y="150"/>
                </a:cubicBezTo>
                <a:cubicBezTo>
                  <a:pt x="720" y="150"/>
                  <a:pt x="720" y="151"/>
                  <a:pt x="721" y="152"/>
                </a:cubicBezTo>
                <a:cubicBezTo>
                  <a:pt x="722" y="151"/>
                  <a:pt x="725" y="155"/>
                  <a:pt x="724" y="153"/>
                </a:cubicBezTo>
                <a:cubicBezTo>
                  <a:pt x="723" y="153"/>
                  <a:pt x="723" y="153"/>
                  <a:pt x="723" y="152"/>
                </a:cubicBezTo>
                <a:close/>
                <a:moveTo>
                  <a:pt x="726" y="146"/>
                </a:moveTo>
                <a:cubicBezTo>
                  <a:pt x="727" y="147"/>
                  <a:pt x="726" y="147"/>
                  <a:pt x="728" y="149"/>
                </a:cubicBezTo>
                <a:cubicBezTo>
                  <a:pt x="729" y="150"/>
                  <a:pt x="727" y="147"/>
                  <a:pt x="726" y="146"/>
                </a:cubicBezTo>
                <a:close/>
                <a:moveTo>
                  <a:pt x="717" y="154"/>
                </a:moveTo>
                <a:cubicBezTo>
                  <a:pt x="718" y="156"/>
                  <a:pt x="715" y="152"/>
                  <a:pt x="714" y="152"/>
                </a:cubicBezTo>
                <a:cubicBezTo>
                  <a:pt x="714" y="153"/>
                  <a:pt x="716" y="154"/>
                  <a:pt x="717" y="156"/>
                </a:cubicBezTo>
                <a:cubicBezTo>
                  <a:pt x="718" y="156"/>
                  <a:pt x="718" y="155"/>
                  <a:pt x="717" y="154"/>
                </a:cubicBezTo>
                <a:close/>
                <a:moveTo>
                  <a:pt x="723" y="138"/>
                </a:moveTo>
                <a:cubicBezTo>
                  <a:pt x="726" y="140"/>
                  <a:pt x="727" y="142"/>
                  <a:pt x="728" y="143"/>
                </a:cubicBezTo>
                <a:cubicBezTo>
                  <a:pt x="727" y="141"/>
                  <a:pt x="725" y="139"/>
                  <a:pt x="723" y="138"/>
                </a:cubicBezTo>
                <a:close/>
                <a:moveTo>
                  <a:pt x="723" y="139"/>
                </a:moveTo>
                <a:cubicBezTo>
                  <a:pt x="723" y="138"/>
                  <a:pt x="722" y="137"/>
                  <a:pt x="721" y="137"/>
                </a:cubicBezTo>
                <a:cubicBezTo>
                  <a:pt x="720" y="136"/>
                  <a:pt x="720" y="136"/>
                  <a:pt x="720" y="137"/>
                </a:cubicBezTo>
                <a:cubicBezTo>
                  <a:pt x="721" y="139"/>
                  <a:pt x="722" y="140"/>
                  <a:pt x="723" y="141"/>
                </a:cubicBezTo>
                <a:cubicBezTo>
                  <a:pt x="722" y="139"/>
                  <a:pt x="720" y="138"/>
                  <a:pt x="721" y="137"/>
                </a:cubicBezTo>
                <a:cubicBezTo>
                  <a:pt x="723" y="139"/>
                  <a:pt x="724" y="140"/>
                  <a:pt x="725" y="140"/>
                </a:cubicBezTo>
                <a:cubicBezTo>
                  <a:pt x="724" y="139"/>
                  <a:pt x="724" y="139"/>
                  <a:pt x="723" y="139"/>
                </a:cubicBezTo>
                <a:close/>
                <a:moveTo>
                  <a:pt x="722" y="140"/>
                </a:moveTo>
                <a:cubicBezTo>
                  <a:pt x="719" y="137"/>
                  <a:pt x="719" y="137"/>
                  <a:pt x="719" y="137"/>
                </a:cubicBezTo>
                <a:cubicBezTo>
                  <a:pt x="718" y="137"/>
                  <a:pt x="720" y="140"/>
                  <a:pt x="721" y="141"/>
                </a:cubicBezTo>
                <a:cubicBezTo>
                  <a:pt x="722" y="141"/>
                  <a:pt x="722" y="141"/>
                  <a:pt x="722" y="140"/>
                </a:cubicBezTo>
                <a:close/>
                <a:moveTo>
                  <a:pt x="721" y="134"/>
                </a:moveTo>
                <a:cubicBezTo>
                  <a:pt x="720" y="134"/>
                  <a:pt x="719" y="134"/>
                  <a:pt x="719" y="134"/>
                </a:cubicBezTo>
                <a:cubicBezTo>
                  <a:pt x="723" y="138"/>
                  <a:pt x="724" y="137"/>
                  <a:pt x="721" y="134"/>
                </a:cubicBezTo>
                <a:close/>
                <a:moveTo>
                  <a:pt x="714" y="136"/>
                </a:moveTo>
                <a:cubicBezTo>
                  <a:pt x="715" y="135"/>
                  <a:pt x="715" y="135"/>
                  <a:pt x="714" y="134"/>
                </a:cubicBezTo>
                <a:cubicBezTo>
                  <a:pt x="713" y="133"/>
                  <a:pt x="712" y="134"/>
                  <a:pt x="714" y="136"/>
                </a:cubicBezTo>
                <a:close/>
                <a:moveTo>
                  <a:pt x="697" y="113"/>
                </a:moveTo>
                <a:cubicBezTo>
                  <a:pt x="698" y="114"/>
                  <a:pt x="698" y="113"/>
                  <a:pt x="697" y="113"/>
                </a:cubicBezTo>
                <a:cubicBezTo>
                  <a:pt x="696" y="113"/>
                  <a:pt x="694" y="110"/>
                  <a:pt x="693" y="110"/>
                </a:cubicBezTo>
                <a:cubicBezTo>
                  <a:pt x="695" y="112"/>
                  <a:pt x="698" y="116"/>
                  <a:pt x="700" y="117"/>
                </a:cubicBezTo>
                <a:cubicBezTo>
                  <a:pt x="699" y="116"/>
                  <a:pt x="696" y="113"/>
                  <a:pt x="697" y="113"/>
                </a:cubicBezTo>
                <a:close/>
                <a:moveTo>
                  <a:pt x="662" y="153"/>
                </a:moveTo>
                <a:cubicBezTo>
                  <a:pt x="663" y="154"/>
                  <a:pt x="665" y="156"/>
                  <a:pt x="666" y="156"/>
                </a:cubicBezTo>
                <a:cubicBezTo>
                  <a:pt x="665" y="155"/>
                  <a:pt x="663" y="152"/>
                  <a:pt x="662" y="153"/>
                </a:cubicBezTo>
                <a:close/>
                <a:moveTo>
                  <a:pt x="685" y="103"/>
                </a:moveTo>
                <a:cubicBezTo>
                  <a:pt x="687" y="104"/>
                  <a:pt x="686" y="104"/>
                  <a:pt x="687" y="105"/>
                </a:cubicBezTo>
                <a:cubicBezTo>
                  <a:pt x="688" y="106"/>
                  <a:pt x="689" y="106"/>
                  <a:pt x="689" y="106"/>
                </a:cubicBezTo>
                <a:cubicBezTo>
                  <a:pt x="688" y="105"/>
                  <a:pt x="687" y="103"/>
                  <a:pt x="685" y="103"/>
                </a:cubicBezTo>
                <a:close/>
                <a:moveTo>
                  <a:pt x="599" y="49"/>
                </a:moveTo>
                <a:cubicBezTo>
                  <a:pt x="600" y="50"/>
                  <a:pt x="603" y="51"/>
                  <a:pt x="603" y="50"/>
                </a:cubicBezTo>
                <a:cubicBezTo>
                  <a:pt x="600" y="49"/>
                  <a:pt x="601" y="50"/>
                  <a:pt x="599" y="49"/>
                </a:cubicBezTo>
                <a:close/>
                <a:moveTo>
                  <a:pt x="579" y="43"/>
                </a:moveTo>
                <a:cubicBezTo>
                  <a:pt x="579" y="42"/>
                  <a:pt x="584" y="44"/>
                  <a:pt x="581" y="43"/>
                </a:cubicBezTo>
                <a:cubicBezTo>
                  <a:pt x="581" y="43"/>
                  <a:pt x="576" y="41"/>
                  <a:pt x="579" y="43"/>
                </a:cubicBezTo>
                <a:close/>
                <a:moveTo>
                  <a:pt x="568" y="37"/>
                </a:moveTo>
                <a:cubicBezTo>
                  <a:pt x="568" y="36"/>
                  <a:pt x="570" y="37"/>
                  <a:pt x="571" y="38"/>
                </a:cubicBezTo>
                <a:cubicBezTo>
                  <a:pt x="573" y="38"/>
                  <a:pt x="568" y="36"/>
                  <a:pt x="567" y="36"/>
                </a:cubicBezTo>
                <a:cubicBezTo>
                  <a:pt x="570" y="37"/>
                  <a:pt x="565" y="36"/>
                  <a:pt x="568" y="37"/>
                </a:cubicBezTo>
                <a:close/>
                <a:moveTo>
                  <a:pt x="562" y="33"/>
                </a:moveTo>
                <a:cubicBezTo>
                  <a:pt x="563" y="34"/>
                  <a:pt x="563" y="33"/>
                  <a:pt x="565" y="33"/>
                </a:cubicBezTo>
                <a:cubicBezTo>
                  <a:pt x="567" y="35"/>
                  <a:pt x="567" y="35"/>
                  <a:pt x="567" y="35"/>
                </a:cubicBezTo>
                <a:cubicBezTo>
                  <a:pt x="570" y="35"/>
                  <a:pt x="558" y="30"/>
                  <a:pt x="562" y="33"/>
                </a:cubicBezTo>
                <a:close/>
                <a:moveTo>
                  <a:pt x="533" y="22"/>
                </a:moveTo>
                <a:cubicBezTo>
                  <a:pt x="531" y="22"/>
                  <a:pt x="527" y="19"/>
                  <a:pt x="523" y="19"/>
                </a:cubicBezTo>
                <a:cubicBezTo>
                  <a:pt x="524" y="20"/>
                  <a:pt x="519" y="18"/>
                  <a:pt x="519" y="19"/>
                </a:cubicBezTo>
                <a:cubicBezTo>
                  <a:pt x="522" y="20"/>
                  <a:pt x="520" y="20"/>
                  <a:pt x="524" y="21"/>
                </a:cubicBezTo>
                <a:cubicBezTo>
                  <a:pt x="522" y="19"/>
                  <a:pt x="526" y="20"/>
                  <a:pt x="528" y="20"/>
                </a:cubicBezTo>
                <a:cubicBezTo>
                  <a:pt x="529" y="21"/>
                  <a:pt x="532" y="22"/>
                  <a:pt x="535" y="23"/>
                </a:cubicBezTo>
                <a:cubicBezTo>
                  <a:pt x="534" y="23"/>
                  <a:pt x="535" y="22"/>
                  <a:pt x="533" y="22"/>
                </a:cubicBezTo>
                <a:close/>
                <a:moveTo>
                  <a:pt x="513" y="21"/>
                </a:moveTo>
                <a:cubicBezTo>
                  <a:pt x="515" y="21"/>
                  <a:pt x="520" y="24"/>
                  <a:pt x="520" y="23"/>
                </a:cubicBezTo>
                <a:cubicBezTo>
                  <a:pt x="516" y="22"/>
                  <a:pt x="514" y="21"/>
                  <a:pt x="513" y="21"/>
                </a:cubicBezTo>
                <a:close/>
                <a:moveTo>
                  <a:pt x="499" y="13"/>
                </a:moveTo>
                <a:cubicBezTo>
                  <a:pt x="501" y="14"/>
                  <a:pt x="499" y="14"/>
                  <a:pt x="502" y="15"/>
                </a:cubicBezTo>
                <a:cubicBezTo>
                  <a:pt x="501" y="14"/>
                  <a:pt x="504" y="14"/>
                  <a:pt x="502" y="14"/>
                </a:cubicBezTo>
                <a:cubicBezTo>
                  <a:pt x="502" y="14"/>
                  <a:pt x="499" y="13"/>
                  <a:pt x="499" y="13"/>
                </a:cubicBezTo>
                <a:close/>
                <a:moveTo>
                  <a:pt x="497" y="13"/>
                </a:moveTo>
                <a:cubicBezTo>
                  <a:pt x="502" y="15"/>
                  <a:pt x="497" y="14"/>
                  <a:pt x="497" y="15"/>
                </a:cubicBezTo>
                <a:cubicBezTo>
                  <a:pt x="499" y="15"/>
                  <a:pt x="500" y="16"/>
                  <a:pt x="501" y="16"/>
                </a:cubicBezTo>
                <a:cubicBezTo>
                  <a:pt x="500" y="15"/>
                  <a:pt x="499" y="13"/>
                  <a:pt x="497" y="13"/>
                </a:cubicBezTo>
                <a:close/>
                <a:moveTo>
                  <a:pt x="494" y="15"/>
                </a:moveTo>
                <a:cubicBezTo>
                  <a:pt x="494" y="14"/>
                  <a:pt x="496" y="15"/>
                  <a:pt x="496" y="14"/>
                </a:cubicBezTo>
                <a:cubicBezTo>
                  <a:pt x="492" y="13"/>
                  <a:pt x="493" y="14"/>
                  <a:pt x="494" y="15"/>
                </a:cubicBezTo>
                <a:close/>
                <a:moveTo>
                  <a:pt x="441" y="7"/>
                </a:moveTo>
                <a:cubicBezTo>
                  <a:pt x="441" y="7"/>
                  <a:pt x="443" y="7"/>
                  <a:pt x="445" y="7"/>
                </a:cubicBezTo>
                <a:cubicBezTo>
                  <a:pt x="444" y="7"/>
                  <a:pt x="445" y="7"/>
                  <a:pt x="444" y="7"/>
                </a:cubicBezTo>
                <a:cubicBezTo>
                  <a:pt x="444" y="7"/>
                  <a:pt x="439" y="7"/>
                  <a:pt x="441" y="7"/>
                </a:cubicBezTo>
                <a:close/>
                <a:moveTo>
                  <a:pt x="436" y="6"/>
                </a:moveTo>
                <a:cubicBezTo>
                  <a:pt x="433" y="6"/>
                  <a:pt x="434" y="5"/>
                  <a:pt x="431" y="6"/>
                </a:cubicBezTo>
                <a:cubicBezTo>
                  <a:pt x="431" y="6"/>
                  <a:pt x="433" y="6"/>
                  <a:pt x="432" y="7"/>
                </a:cubicBezTo>
                <a:cubicBezTo>
                  <a:pt x="434" y="7"/>
                  <a:pt x="436" y="8"/>
                  <a:pt x="437" y="7"/>
                </a:cubicBezTo>
                <a:cubicBezTo>
                  <a:pt x="432" y="7"/>
                  <a:pt x="433" y="6"/>
                  <a:pt x="436" y="6"/>
                </a:cubicBezTo>
                <a:close/>
                <a:moveTo>
                  <a:pt x="424" y="8"/>
                </a:moveTo>
                <a:cubicBezTo>
                  <a:pt x="420" y="7"/>
                  <a:pt x="426" y="6"/>
                  <a:pt x="421" y="7"/>
                </a:cubicBezTo>
                <a:cubicBezTo>
                  <a:pt x="423" y="7"/>
                  <a:pt x="420" y="8"/>
                  <a:pt x="424" y="8"/>
                </a:cubicBezTo>
                <a:close/>
                <a:moveTo>
                  <a:pt x="415" y="4"/>
                </a:moveTo>
                <a:cubicBezTo>
                  <a:pt x="415" y="4"/>
                  <a:pt x="414" y="4"/>
                  <a:pt x="413" y="4"/>
                </a:cubicBezTo>
                <a:cubicBezTo>
                  <a:pt x="415" y="4"/>
                  <a:pt x="417" y="5"/>
                  <a:pt x="420" y="5"/>
                </a:cubicBezTo>
                <a:cubicBezTo>
                  <a:pt x="420" y="4"/>
                  <a:pt x="417" y="4"/>
                  <a:pt x="415" y="4"/>
                </a:cubicBezTo>
                <a:close/>
                <a:moveTo>
                  <a:pt x="417" y="5"/>
                </a:moveTo>
                <a:cubicBezTo>
                  <a:pt x="417" y="6"/>
                  <a:pt x="414" y="6"/>
                  <a:pt x="412" y="5"/>
                </a:cubicBezTo>
                <a:cubicBezTo>
                  <a:pt x="412" y="6"/>
                  <a:pt x="415" y="6"/>
                  <a:pt x="416" y="7"/>
                </a:cubicBezTo>
                <a:cubicBezTo>
                  <a:pt x="416" y="7"/>
                  <a:pt x="417" y="7"/>
                  <a:pt x="418" y="7"/>
                </a:cubicBezTo>
                <a:cubicBezTo>
                  <a:pt x="413" y="6"/>
                  <a:pt x="418" y="6"/>
                  <a:pt x="419" y="6"/>
                </a:cubicBezTo>
                <a:cubicBezTo>
                  <a:pt x="419" y="6"/>
                  <a:pt x="419" y="5"/>
                  <a:pt x="417" y="5"/>
                </a:cubicBezTo>
                <a:close/>
                <a:moveTo>
                  <a:pt x="412" y="4"/>
                </a:moveTo>
                <a:cubicBezTo>
                  <a:pt x="409" y="4"/>
                  <a:pt x="409" y="5"/>
                  <a:pt x="410" y="5"/>
                </a:cubicBezTo>
                <a:cubicBezTo>
                  <a:pt x="409" y="4"/>
                  <a:pt x="414" y="5"/>
                  <a:pt x="413" y="5"/>
                </a:cubicBezTo>
                <a:cubicBezTo>
                  <a:pt x="410" y="4"/>
                  <a:pt x="413" y="4"/>
                  <a:pt x="412" y="4"/>
                </a:cubicBezTo>
                <a:close/>
                <a:moveTo>
                  <a:pt x="409" y="5"/>
                </a:moveTo>
                <a:cubicBezTo>
                  <a:pt x="405" y="5"/>
                  <a:pt x="405" y="5"/>
                  <a:pt x="405" y="5"/>
                </a:cubicBezTo>
                <a:cubicBezTo>
                  <a:pt x="404" y="6"/>
                  <a:pt x="408" y="6"/>
                  <a:pt x="407" y="7"/>
                </a:cubicBezTo>
                <a:cubicBezTo>
                  <a:pt x="409" y="7"/>
                  <a:pt x="409" y="7"/>
                  <a:pt x="412" y="8"/>
                </a:cubicBezTo>
                <a:cubicBezTo>
                  <a:pt x="411" y="7"/>
                  <a:pt x="404" y="6"/>
                  <a:pt x="409" y="5"/>
                </a:cubicBezTo>
                <a:close/>
                <a:moveTo>
                  <a:pt x="391" y="7"/>
                </a:moveTo>
                <a:cubicBezTo>
                  <a:pt x="393" y="7"/>
                  <a:pt x="395" y="7"/>
                  <a:pt x="397" y="7"/>
                </a:cubicBezTo>
                <a:cubicBezTo>
                  <a:pt x="397" y="7"/>
                  <a:pt x="397" y="7"/>
                  <a:pt x="397" y="7"/>
                </a:cubicBezTo>
                <a:cubicBezTo>
                  <a:pt x="395" y="7"/>
                  <a:pt x="393" y="7"/>
                  <a:pt x="391" y="7"/>
                </a:cubicBezTo>
                <a:close/>
                <a:moveTo>
                  <a:pt x="376" y="46"/>
                </a:moveTo>
                <a:cubicBezTo>
                  <a:pt x="376" y="47"/>
                  <a:pt x="379" y="47"/>
                  <a:pt x="380" y="47"/>
                </a:cubicBezTo>
                <a:cubicBezTo>
                  <a:pt x="378" y="47"/>
                  <a:pt x="378" y="46"/>
                  <a:pt x="376" y="46"/>
                </a:cubicBezTo>
                <a:close/>
                <a:moveTo>
                  <a:pt x="354" y="47"/>
                </a:moveTo>
                <a:cubicBezTo>
                  <a:pt x="353" y="48"/>
                  <a:pt x="359" y="47"/>
                  <a:pt x="359" y="47"/>
                </a:cubicBezTo>
                <a:cubicBezTo>
                  <a:pt x="357" y="47"/>
                  <a:pt x="357" y="46"/>
                  <a:pt x="354" y="47"/>
                </a:cubicBezTo>
                <a:close/>
                <a:moveTo>
                  <a:pt x="323" y="15"/>
                </a:moveTo>
                <a:cubicBezTo>
                  <a:pt x="323" y="16"/>
                  <a:pt x="322" y="16"/>
                  <a:pt x="324" y="16"/>
                </a:cubicBezTo>
                <a:cubicBezTo>
                  <a:pt x="326" y="16"/>
                  <a:pt x="326" y="15"/>
                  <a:pt x="323" y="15"/>
                </a:cubicBezTo>
                <a:close/>
                <a:moveTo>
                  <a:pt x="325" y="47"/>
                </a:moveTo>
                <a:cubicBezTo>
                  <a:pt x="324" y="48"/>
                  <a:pt x="328" y="47"/>
                  <a:pt x="329" y="46"/>
                </a:cubicBezTo>
                <a:cubicBezTo>
                  <a:pt x="327" y="47"/>
                  <a:pt x="327" y="46"/>
                  <a:pt x="325" y="47"/>
                </a:cubicBezTo>
                <a:close/>
                <a:moveTo>
                  <a:pt x="321" y="51"/>
                </a:moveTo>
                <a:cubicBezTo>
                  <a:pt x="324" y="50"/>
                  <a:pt x="323" y="50"/>
                  <a:pt x="321" y="51"/>
                </a:cubicBezTo>
                <a:cubicBezTo>
                  <a:pt x="323" y="51"/>
                  <a:pt x="325" y="50"/>
                  <a:pt x="327" y="50"/>
                </a:cubicBezTo>
                <a:cubicBezTo>
                  <a:pt x="328" y="50"/>
                  <a:pt x="328" y="49"/>
                  <a:pt x="328" y="49"/>
                </a:cubicBezTo>
                <a:cubicBezTo>
                  <a:pt x="325" y="50"/>
                  <a:pt x="321" y="49"/>
                  <a:pt x="321" y="51"/>
                </a:cubicBezTo>
                <a:close/>
                <a:moveTo>
                  <a:pt x="316" y="18"/>
                </a:moveTo>
                <a:cubicBezTo>
                  <a:pt x="319" y="17"/>
                  <a:pt x="317" y="18"/>
                  <a:pt x="320" y="18"/>
                </a:cubicBezTo>
                <a:cubicBezTo>
                  <a:pt x="319" y="17"/>
                  <a:pt x="321" y="17"/>
                  <a:pt x="321" y="16"/>
                </a:cubicBezTo>
                <a:cubicBezTo>
                  <a:pt x="318" y="17"/>
                  <a:pt x="319" y="17"/>
                  <a:pt x="317" y="17"/>
                </a:cubicBezTo>
                <a:cubicBezTo>
                  <a:pt x="317" y="17"/>
                  <a:pt x="317" y="17"/>
                  <a:pt x="316" y="18"/>
                </a:cubicBezTo>
                <a:close/>
                <a:moveTo>
                  <a:pt x="311" y="35"/>
                </a:moveTo>
                <a:cubicBezTo>
                  <a:pt x="312" y="34"/>
                  <a:pt x="316" y="34"/>
                  <a:pt x="315" y="34"/>
                </a:cubicBezTo>
                <a:cubicBezTo>
                  <a:pt x="314" y="34"/>
                  <a:pt x="308" y="35"/>
                  <a:pt x="311" y="35"/>
                </a:cubicBezTo>
                <a:close/>
                <a:moveTo>
                  <a:pt x="314" y="49"/>
                </a:moveTo>
                <a:cubicBezTo>
                  <a:pt x="314" y="50"/>
                  <a:pt x="318" y="49"/>
                  <a:pt x="318" y="49"/>
                </a:cubicBezTo>
                <a:lnTo>
                  <a:pt x="314" y="49"/>
                </a:lnTo>
                <a:close/>
                <a:moveTo>
                  <a:pt x="308" y="47"/>
                </a:moveTo>
                <a:cubicBezTo>
                  <a:pt x="308" y="48"/>
                  <a:pt x="314" y="46"/>
                  <a:pt x="315" y="46"/>
                </a:cubicBezTo>
                <a:cubicBezTo>
                  <a:pt x="315" y="46"/>
                  <a:pt x="315" y="45"/>
                  <a:pt x="316" y="45"/>
                </a:cubicBezTo>
                <a:cubicBezTo>
                  <a:pt x="313" y="46"/>
                  <a:pt x="309" y="47"/>
                  <a:pt x="308" y="47"/>
                </a:cubicBezTo>
                <a:close/>
                <a:moveTo>
                  <a:pt x="302" y="21"/>
                </a:moveTo>
                <a:cubicBezTo>
                  <a:pt x="305" y="21"/>
                  <a:pt x="305" y="20"/>
                  <a:pt x="306" y="20"/>
                </a:cubicBezTo>
                <a:cubicBezTo>
                  <a:pt x="306" y="19"/>
                  <a:pt x="307" y="19"/>
                  <a:pt x="307" y="19"/>
                </a:cubicBezTo>
                <a:cubicBezTo>
                  <a:pt x="304" y="20"/>
                  <a:pt x="303" y="20"/>
                  <a:pt x="302" y="21"/>
                </a:cubicBezTo>
                <a:close/>
                <a:moveTo>
                  <a:pt x="314" y="52"/>
                </a:moveTo>
                <a:cubicBezTo>
                  <a:pt x="313" y="52"/>
                  <a:pt x="311" y="53"/>
                  <a:pt x="311" y="53"/>
                </a:cubicBezTo>
                <a:cubicBezTo>
                  <a:pt x="314" y="52"/>
                  <a:pt x="313" y="53"/>
                  <a:pt x="315" y="52"/>
                </a:cubicBezTo>
                <a:cubicBezTo>
                  <a:pt x="315" y="52"/>
                  <a:pt x="315" y="52"/>
                  <a:pt x="314" y="52"/>
                </a:cubicBezTo>
                <a:close/>
                <a:moveTo>
                  <a:pt x="309" y="42"/>
                </a:moveTo>
                <a:cubicBezTo>
                  <a:pt x="307" y="43"/>
                  <a:pt x="305" y="43"/>
                  <a:pt x="304" y="44"/>
                </a:cubicBezTo>
                <a:cubicBezTo>
                  <a:pt x="306" y="44"/>
                  <a:pt x="309" y="43"/>
                  <a:pt x="310" y="42"/>
                </a:cubicBezTo>
                <a:cubicBezTo>
                  <a:pt x="310" y="42"/>
                  <a:pt x="310" y="41"/>
                  <a:pt x="309" y="41"/>
                </a:cubicBezTo>
                <a:lnTo>
                  <a:pt x="309" y="42"/>
                </a:lnTo>
                <a:close/>
                <a:moveTo>
                  <a:pt x="306" y="49"/>
                </a:moveTo>
                <a:cubicBezTo>
                  <a:pt x="308" y="49"/>
                  <a:pt x="309" y="49"/>
                  <a:pt x="310" y="49"/>
                </a:cubicBezTo>
                <a:cubicBezTo>
                  <a:pt x="310" y="48"/>
                  <a:pt x="310" y="48"/>
                  <a:pt x="311" y="48"/>
                </a:cubicBezTo>
                <a:cubicBezTo>
                  <a:pt x="311" y="48"/>
                  <a:pt x="311" y="48"/>
                  <a:pt x="311" y="48"/>
                </a:cubicBezTo>
                <a:cubicBezTo>
                  <a:pt x="308" y="49"/>
                  <a:pt x="307" y="48"/>
                  <a:pt x="306" y="49"/>
                </a:cubicBezTo>
                <a:close/>
                <a:moveTo>
                  <a:pt x="306" y="51"/>
                </a:moveTo>
                <a:cubicBezTo>
                  <a:pt x="307" y="51"/>
                  <a:pt x="308" y="50"/>
                  <a:pt x="309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10" y="50"/>
                  <a:pt x="310" y="50"/>
                  <a:pt x="310" y="50"/>
                </a:cubicBezTo>
                <a:cubicBezTo>
                  <a:pt x="307" y="50"/>
                  <a:pt x="304" y="51"/>
                  <a:pt x="306" y="51"/>
                </a:cubicBezTo>
                <a:close/>
                <a:moveTo>
                  <a:pt x="307" y="53"/>
                </a:moveTo>
                <a:cubicBezTo>
                  <a:pt x="309" y="53"/>
                  <a:pt x="306" y="54"/>
                  <a:pt x="306" y="54"/>
                </a:cubicBezTo>
                <a:cubicBezTo>
                  <a:pt x="309" y="54"/>
                  <a:pt x="310" y="53"/>
                  <a:pt x="311" y="52"/>
                </a:cubicBezTo>
                <a:cubicBezTo>
                  <a:pt x="310" y="52"/>
                  <a:pt x="308" y="53"/>
                  <a:pt x="307" y="53"/>
                </a:cubicBezTo>
                <a:close/>
                <a:moveTo>
                  <a:pt x="308" y="54"/>
                </a:moveTo>
                <a:cubicBezTo>
                  <a:pt x="305" y="55"/>
                  <a:pt x="306" y="55"/>
                  <a:pt x="305" y="56"/>
                </a:cubicBezTo>
                <a:cubicBezTo>
                  <a:pt x="308" y="55"/>
                  <a:pt x="309" y="56"/>
                  <a:pt x="310" y="55"/>
                </a:cubicBezTo>
                <a:cubicBezTo>
                  <a:pt x="308" y="55"/>
                  <a:pt x="308" y="55"/>
                  <a:pt x="308" y="54"/>
                </a:cubicBezTo>
                <a:close/>
                <a:moveTo>
                  <a:pt x="302" y="38"/>
                </a:moveTo>
                <a:cubicBezTo>
                  <a:pt x="300" y="39"/>
                  <a:pt x="300" y="39"/>
                  <a:pt x="300" y="40"/>
                </a:cubicBezTo>
                <a:cubicBezTo>
                  <a:pt x="303" y="39"/>
                  <a:pt x="303" y="39"/>
                  <a:pt x="302" y="38"/>
                </a:cubicBezTo>
                <a:close/>
                <a:moveTo>
                  <a:pt x="301" y="46"/>
                </a:moveTo>
                <a:cubicBezTo>
                  <a:pt x="300" y="47"/>
                  <a:pt x="300" y="47"/>
                  <a:pt x="299" y="47"/>
                </a:cubicBezTo>
                <a:cubicBezTo>
                  <a:pt x="299" y="47"/>
                  <a:pt x="297" y="48"/>
                  <a:pt x="299" y="48"/>
                </a:cubicBezTo>
                <a:cubicBezTo>
                  <a:pt x="300" y="47"/>
                  <a:pt x="305" y="45"/>
                  <a:pt x="302" y="46"/>
                </a:cubicBezTo>
                <a:cubicBezTo>
                  <a:pt x="302" y="46"/>
                  <a:pt x="301" y="46"/>
                  <a:pt x="301" y="46"/>
                </a:cubicBezTo>
                <a:close/>
                <a:moveTo>
                  <a:pt x="300" y="51"/>
                </a:moveTo>
                <a:cubicBezTo>
                  <a:pt x="300" y="51"/>
                  <a:pt x="303" y="50"/>
                  <a:pt x="303" y="50"/>
                </a:cubicBezTo>
                <a:cubicBezTo>
                  <a:pt x="301" y="50"/>
                  <a:pt x="297" y="52"/>
                  <a:pt x="300" y="51"/>
                </a:cubicBezTo>
                <a:close/>
                <a:moveTo>
                  <a:pt x="296" y="41"/>
                </a:moveTo>
                <a:cubicBezTo>
                  <a:pt x="296" y="40"/>
                  <a:pt x="297" y="40"/>
                  <a:pt x="297" y="40"/>
                </a:cubicBezTo>
                <a:cubicBezTo>
                  <a:pt x="294" y="40"/>
                  <a:pt x="293" y="42"/>
                  <a:pt x="296" y="41"/>
                </a:cubicBezTo>
                <a:close/>
                <a:moveTo>
                  <a:pt x="295" y="49"/>
                </a:moveTo>
                <a:cubicBezTo>
                  <a:pt x="293" y="50"/>
                  <a:pt x="294" y="51"/>
                  <a:pt x="297" y="51"/>
                </a:cubicBezTo>
                <a:cubicBezTo>
                  <a:pt x="298" y="50"/>
                  <a:pt x="294" y="50"/>
                  <a:pt x="297" y="49"/>
                </a:cubicBezTo>
                <a:cubicBezTo>
                  <a:pt x="296" y="49"/>
                  <a:pt x="296" y="49"/>
                  <a:pt x="295" y="49"/>
                </a:cubicBezTo>
                <a:close/>
                <a:moveTo>
                  <a:pt x="296" y="54"/>
                </a:moveTo>
                <a:cubicBezTo>
                  <a:pt x="296" y="55"/>
                  <a:pt x="294" y="55"/>
                  <a:pt x="294" y="55"/>
                </a:cubicBezTo>
                <a:cubicBezTo>
                  <a:pt x="294" y="56"/>
                  <a:pt x="294" y="56"/>
                  <a:pt x="295" y="57"/>
                </a:cubicBezTo>
                <a:cubicBezTo>
                  <a:pt x="293" y="57"/>
                  <a:pt x="293" y="57"/>
                  <a:pt x="293" y="57"/>
                </a:cubicBezTo>
                <a:cubicBezTo>
                  <a:pt x="293" y="58"/>
                  <a:pt x="293" y="58"/>
                  <a:pt x="292" y="58"/>
                </a:cubicBezTo>
                <a:cubicBezTo>
                  <a:pt x="294" y="58"/>
                  <a:pt x="294" y="58"/>
                  <a:pt x="295" y="58"/>
                </a:cubicBezTo>
                <a:cubicBezTo>
                  <a:pt x="293" y="58"/>
                  <a:pt x="293" y="57"/>
                  <a:pt x="297" y="57"/>
                </a:cubicBezTo>
                <a:cubicBezTo>
                  <a:pt x="297" y="56"/>
                  <a:pt x="295" y="56"/>
                  <a:pt x="295" y="56"/>
                </a:cubicBezTo>
                <a:cubicBezTo>
                  <a:pt x="295" y="55"/>
                  <a:pt x="299" y="54"/>
                  <a:pt x="298" y="54"/>
                </a:cubicBezTo>
                <a:cubicBezTo>
                  <a:pt x="297" y="55"/>
                  <a:pt x="297" y="54"/>
                  <a:pt x="296" y="54"/>
                </a:cubicBezTo>
                <a:close/>
                <a:moveTo>
                  <a:pt x="286" y="51"/>
                </a:moveTo>
                <a:cubicBezTo>
                  <a:pt x="286" y="52"/>
                  <a:pt x="282" y="52"/>
                  <a:pt x="282" y="53"/>
                </a:cubicBezTo>
                <a:cubicBezTo>
                  <a:pt x="285" y="52"/>
                  <a:pt x="292" y="51"/>
                  <a:pt x="293" y="49"/>
                </a:cubicBezTo>
                <a:cubicBezTo>
                  <a:pt x="289" y="50"/>
                  <a:pt x="289" y="51"/>
                  <a:pt x="286" y="51"/>
                </a:cubicBezTo>
                <a:close/>
                <a:moveTo>
                  <a:pt x="287" y="58"/>
                </a:moveTo>
                <a:cubicBezTo>
                  <a:pt x="291" y="56"/>
                  <a:pt x="292" y="55"/>
                  <a:pt x="293" y="54"/>
                </a:cubicBezTo>
                <a:cubicBezTo>
                  <a:pt x="288" y="56"/>
                  <a:pt x="290" y="56"/>
                  <a:pt x="287" y="58"/>
                </a:cubicBezTo>
                <a:close/>
                <a:moveTo>
                  <a:pt x="286" y="51"/>
                </a:moveTo>
                <a:cubicBezTo>
                  <a:pt x="288" y="50"/>
                  <a:pt x="291" y="49"/>
                  <a:pt x="291" y="48"/>
                </a:cubicBezTo>
                <a:cubicBezTo>
                  <a:pt x="289" y="49"/>
                  <a:pt x="285" y="51"/>
                  <a:pt x="286" y="51"/>
                </a:cubicBezTo>
                <a:close/>
                <a:moveTo>
                  <a:pt x="288" y="60"/>
                </a:moveTo>
                <a:cubicBezTo>
                  <a:pt x="289" y="60"/>
                  <a:pt x="294" y="59"/>
                  <a:pt x="294" y="59"/>
                </a:cubicBezTo>
                <a:cubicBezTo>
                  <a:pt x="293" y="59"/>
                  <a:pt x="289" y="59"/>
                  <a:pt x="288" y="60"/>
                </a:cubicBezTo>
                <a:close/>
                <a:moveTo>
                  <a:pt x="283" y="27"/>
                </a:moveTo>
                <a:cubicBezTo>
                  <a:pt x="276" y="29"/>
                  <a:pt x="276" y="29"/>
                  <a:pt x="276" y="29"/>
                </a:cubicBezTo>
                <a:cubicBezTo>
                  <a:pt x="277" y="30"/>
                  <a:pt x="274" y="30"/>
                  <a:pt x="274" y="31"/>
                </a:cubicBezTo>
                <a:cubicBezTo>
                  <a:pt x="278" y="29"/>
                  <a:pt x="276" y="29"/>
                  <a:pt x="281" y="28"/>
                </a:cubicBezTo>
                <a:cubicBezTo>
                  <a:pt x="281" y="28"/>
                  <a:pt x="279" y="29"/>
                  <a:pt x="280" y="29"/>
                </a:cubicBezTo>
                <a:cubicBezTo>
                  <a:pt x="282" y="28"/>
                  <a:pt x="282" y="29"/>
                  <a:pt x="284" y="28"/>
                </a:cubicBezTo>
                <a:cubicBezTo>
                  <a:pt x="285" y="27"/>
                  <a:pt x="281" y="28"/>
                  <a:pt x="283" y="27"/>
                </a:cubicBezTo>
                <a:close/>
                <a:moveTo>
                  <a:pt x="291" y="52"/>
                </a:moveTo>
                <a:cubicBezTo>
                  <a:pt x="291" y="51"/>
                  <a:pt x="289" y="52"/>
                  <a:pt x="291" y="51"/>
                </a:cubicBezTo>
                <a:cubicBezTo>
                  <a:pt x="285" y="53"/>
                  <a:pt x="289" y="53"/>
                  <a:pt x="291" y="52"/>
                </a:cubicBezTo>
                <a:close/>
                <a:moveTo>
                  <a:pt x="282" y="46"/>
                </a:moveTo>
                <a:cubicBezTo>
                  <a:pt x="282" y="46"/>
                  <a:pt x="281" y="46"/>
                  <a:pt x="281" y="47"/>
                </a:cubicBezTo>
                <a:cubicBezTo>
                  <a:pt x="283" y="46"/>
                  <a:pt x="285" y="46"/>
                  <a:pt x="286" y="45"/>
                </a:cubicBezTo>
                <a:cubicBezTo>
                  <a:pt x="284" y="45"/>
                  <a:pt x="284" y="45"/>
                  <a:pt x="282" y="46"/>
                </a:cubicBezTo>
                <a:close/>
                <a:moveTo>
                  <a:pt x="275" y="46"/>
                </a:moveTo>
                <a:cubicBezTo>
                  <a:pt x="277" y="46"/>
                  <a:pt x="280" y="44"/>
                  <a:pt x="281" y="44"/>
                </a:cubicBezTo>
                <a:cubicBezTo>
                  <a:pt x="282" y="44"/>
                  <a:pt x="286" y="42"/>
                  <a:pt x="284" y="42"/>
                </a:cubicBezTo>
                <a:cubicBezTo>
                  <a:pt x="283" y="43"/>
                  <a:pt x="276" y="45"/>
                  <a:pt x="275" y="46"/>
                </a:cubicBezTo>
                <a:close/>
                <a:moveTo>
                  <a:pt x="284" y="57"/>
                </a:moveTo>
                <a:cubicBezTo>
                  <a:pt x="285" y="56"/>
                  <a:pt x="283" y="55"/>
                  <a:pt x="287" y="54"/>
                </a:cubicBezTo>
                <a:cubicBezTo>
                  <a:pt x="288" y="53"/>
                  <a:pt x="286" y="54"/>
                  <a:pt x="285" y="54"/>
                </a:cubicBezTo>
                <a:cubicBezTo>
                  <a:pt x="284" y="55"/>
                  <a:pt x="285" y="55"/>
                  <a:pt x="283" y="56"/>
                </a:cubicBezTo>
                <a:cubicBezTo>
                  <a:pt x="282" y="56"/>
                  <a:pt x="285" y="56"/>
                  <a:pt x="281" y="57"/>
                </a:cubicBezTo>
                <a:cubicBezTo>
                  <a:pt x="281" y="58"/>
                  <a:pt x="283" y="57"/>
                  <a:pt x="284" y="57"/>
                </a:cubicBezTo>
                <a:cubicBezTo>
                  <a:pt x="283" y="57"/>
                  <a:pt x="283" y="57"/>
                  <a:pt x="284" y="57"/>
                </a:cubicBezTo>
                <a:close/>
                <a:moveTo>
                  <a:pt x="279" y="43"/>
                </a:moveTo>
                <a:cubicBezTo>
                  <a:pt x="279" y="43"/>
                  <a:pt x="279" y="43"/>
                  <a:pt x="280" y="43"/>
                </a:cubicBezTo>
                <a:cubicBezTo>
                  <a:pt x="280" y="43"/>
                  <a:pt x="283" y="42"/>
                  <a:pt x="283" y="42"/>
                </a:cubicBezTo>
                <a:cubicBezTo>
                  <a:pt x="281" y="42"/>
                  <a:pt x="281" y="42"/>
                  <a:pt x="279" y="43"/>
                </a:cubicBezTo>
                <a:close/>
                <a:moveTo>
                  <a:pt x="273" y="49"/>
                </a:moveTo>
                <a:cubicBezTo>
                  <a:pt x="277" y="47"/>
                  <a:pt x="276" y="49"/>
                  <a:pt x="277" y="48"/>
                </a:cubicBezTo>
                <a:cubicBezTo>
                  <a:pt x="278" y="48"/>
                  <a:pt x="278" y="48"/>
                  <a:pt x="278" y="47"/>
                </a:cubicBezTo>
                <a:cubicBezTo>
                  <a:pt x="276" y="48"/>
                  <a:pt x="274" y="48"/>
                  <a:pt x="273" y="49"/>
                </a:cubicBezTo>
                <a:close/>
                <a:moveTo>
                  <a:pt x="274" y="62"/>
                </a:moveTo>
                <a:cubicBezTo>
                  <a:pt x="273" y="62"/>
                  <a:pt x="272" y="63"/>
                  <a:pt x="272" y="63"/>
                </a:cubicBezTo>
                <a:cubicBezTo>
                  <a:pt x="273" y="62"/>
                  <a:pt x="274" y="63"/>
                  <a:pt x="275" y="62"/>
                </a:cubicBezTo>
                <a:cubicBezTo>
                  <a:pt x="274" y="62"/>
                  <a:pt x="281" y="60"/>
                  <a:pt x="282" y="59"/>
                </a:cubicBezTo>
                <a:cubicBezTo>
                  <a:pt x="281" y="60"/>
                  <a:pt x="280" y="60"/>
                  <a:pt x="280" y="60"/>
                </a:cubicBezTo>
                <a:cubicBezTo>
                  <a:pt x="279" y="60"/>
                  <a:pt x="280" y="59"/>
                  <a:pt x="278" y="59"/>
                </a:cubicBezTo>
                <a:cubicBezTo>
                  <a:pt x="279" y="60"/>
                  <a:pt x="277" y="60"/>
                  <a:pt x="275" y="61"/>
                </a:cubicBezTo>
                <a:cubicBezTo>
                  <a:pt x="276" y="61"/>
                  <a:pt x="275" y="61"/>
                  <a:pt x="274" y="62"/>
                </a:cubicBezTo>
                <a:close/>
                <a:moveTo>
                  <a:pt x="270" y="48"/>
                </a:moveTo>
                <a:cubicBezTo>
                  <a:pt x="270" y="49"/>
                  <a:pt x="273" y="48"/>
                  <a:pt x="276" y="47"/>
                </a:cubicBezTo>
                <a:cubicBezTo>
                  <a:pt x="273" y="47"/>
                  <a:pt x="273" y="46"/>
                  <a:pt x="271" y="47"/>
                </a:cubicBezTo>
                <a:cubicBezTo>
                  <a:pt x="272" y="47"/>
                  <a:pt x="274" y="47"/>
                  <a:pt x="270" y="48"/>
                </a:cubicBezTo>
                <a:close/>
                <a:moveTo>
                  <a:pt x="276" y="60"/>
                </a:moveTo>
                <a:cubicBezTo>
                  <a:pt x="276" y="60"/>
                  <a:pt x="277" y="59"/>
                  <a:pt x="276" y="59"/>
                </a:cubicBezTo>
                <a:cubicBezTo>
                  <a:pt x="270" y="61"/>
                  <a:pt x="269" y="62"/>
                  <a:pt x="276" y="60"/>
                </a:cubicBezTo>
                <a:close/>
                <a:moveTo>
                  <a:pt x="264" y="34"/>
                </a:moveTo>
                <a:cubicBezTo>
                  <a:pt x="262" y="34"/>
                  <a:pt x="261" y="35"/>
                  <a:pt x="261" y="35"/>
                </a:cubicBezTo>
                <a:cubicBezTo>
                  <a:pt x="263" y="35"/>
                  <a:pt x="265" y="34"/>
                  <a:pt x="265" y="34"/>
                </a:cubicBezTo>
                <a:cubicBezTo>
                  <a:pt x="264" y="34"/>
                  <a:pt x="264" y="34"/>
                  <a:pt x="264" y="34"/>
                </a:cubicBezTo>
                <a:close/>
                <a:moveTo>
                  <a:pt x="248" y="40"/>
                </a:moveTo>
                <a:cubicBezTo>
                  <a:pt x="250" y="40"/>
                  <a:pt x="247" y="41"/>
                  <a:pt x="248" y="41"/>
                </a:cubicBezTo>
                <a:cubicBezTo>
                  <a:pt x="251" y="40"/>
                  <a:pt x="250" y="40"/>
                  <a:pt x="252" y="39"/>
                </a:cubicBezTo>
                <a:cubicBezTo>
                  <a:pt x="252" y="39"/>
                  <a:pt x="252" y="40"/>
                  <a:pt x="253" y="39"/>
                </a:cubicBezTo>
                <a:cubicBezTo>
                  <a:pt x="254" y="39"/>
                  <a:pt x="253" y="39"/>
                  <a:pt x="254" y="38"/>
                </a:cubicBezTo>
                <a:cubicBezTo>
                  <a:pt x="257" y="37"/>
                  <a:pt x="256" y="38"/>
                  <a:pt x="259" y="36"/>
                </a:cubicBezTo>
                <a:cubicBezTo>
                  <a:pt x="260" y="36"/>
                  <a:pt x="260" y="36"/>
                  <a:pt x="260" y="35"/>
                </a:cubicBezTo>
                <a:cubicBezTo>
                  <a:pt x="258" y="36"/>
                  <a:pt x="258" y="36"/>
                  <a:pt x="256" y="36"/>
                </a:cubicBezTo>
                <a:cubicBezTo>
                  <a:pt x="258" y="36"/>
                  <a:pt x="253" y="38"/>
                  <a:pt x="254" y="37"/>
                </a:cubicBezTo>
                <a:cubicBezTo>
                  <a:pt x="251" y="38"/>
                  <a:pt x="252" y="39"/>
                  <a:pt x="250" y="40"/>
                </a:cubicBezTo>
                <a:cubicBezTo>
                  <a:pt x="250" y="39"/>
                  <a:pt x="251" y="39"/>
                  <a:pt x="250" y="39"/>
                </a:cubicBezTo>
                <a:cubicBezTo>
                  <a:pt x="245" y="41"/>
                  <a:pt x="242" y="42"/>
                  <a:pt x="238" y="44"/>
                </a:cubicBezTo>
                <a:cubicBezTo>
                  <a:pt x="237" y="45"/>
                  <a:pt x="241" y="44"/>
                  <a:pt x="239" y="45"/>
                </a:cubicBezTo>
                <a:cubicBezTo>
                  <a:pt x="235" y="46"/>
                  <a:pt x="238" y="43"/>
                  <a:pt x="235" y="45"/>
                </a:cubicBezTo>
                <a:cubicBezTo>
                  <a:pt x="236" y="45"/>
                  <a:pt x="236" y="46"/>
                  <a:pt x="238" y="45"/>
                </a:cubicBezTo>
                <a:cubicBezTo>
                  <a:pt x="239" y="44"/>
                  <a:pt x="241" y="44"/>
                  <a:pt x="242" y="44"/>
                </a:cubicBezTo>
                <a:cubicBezTo>
                  <a:pt x="243" y="43"/>
                  <a:pt x="241" y="44"/>
                  <a:pt x="242" y="43"/>
                </a:cubicBezTo>
                <a:cubicBezTo>
                  <a:pt x="245" y="42"/>
                  <a:pt x="246" y="41"/>
                  <a:pt x="248" y="40"/>
                </a:cubicBezTo>
                <a:close/>
                <a:moveTo>
                  <a:pt x="253" y="56"/>
                </a:moveTo>
                <a:cubicBezTo>
                  <a:pt x="253" y="57"/>
                  <a:pt x="253" y="57"/>
                  <a:pt x="254" y="57"/>
                </a:cubicBezTo>
                <a:cubicBezTo>
                  <a:pt x="257" y="55"/>
                  <a:pt x="256" y="56"/>
                  <a:pt x="258" y="55"/>
                </a:cubicBezTo>
                <a:cubicBezTo>
                  <a:pt x="258" y="55"/>
                  <a:pt x="263" y="53"/>
                  <a:pt x="264" y="52"/>
                </a:cubicBezTo>
                <a:cubicBezTo>
                  <a:pt x="260" y="53"/>
                  <a:pt x="255" y="56"/>
                  <a:pt x="253" y="56"/>
                </a:cubicBezTo>
                <a:close/>
                <a:moveTo>
                  <a:pt x="264" y="64"/>
                </a:moveTo>
                <a:cubicBezTo>
                  <a:pt x="267" y="64"/>
                  <a:pt x="264" y="65"/>
                  <a:pt x="263" y="65"/>
                </a:cubicBezTo>
                <a:cubicBezTo>
                  <a:pt x="263" y="66"/>
                  <a:pt x="263" y="66"/>
                  <a:pt x="264" y="66"/>
                </a:cubicBezTo>
                <a:cubicBezTo>
                  <a:pt x="264" y="65"/>
                  <a:pt x="265" y="66"/>
                  <a:pt x="267" y="65"/>
                </a:cubicBezTo>
                <a:cubicBezTo>
                  <a:pt x="268" y="64"/>
                  <a:pt x="268" y="64"/>
                  <a:pt x="268" y="63"/>
                </a:cubicBezTo>
                <a:cubicBezTo>
                  <a:pt x="267" y="64"/>
                  <a:pt x="265" y="63"/>
                  <a:pt x="264" y="64"/>
                </a:cubicBezTo>
                <a:close/>
                <a:moveTo>
                  <a:pt x="261" y="65"/>
                </a:moveTo>
                <a:cubicBezTo>
                  <a:pt x="261" y="65"/>
                  <a:pt x="261" y="65"/>
                  <a:pt x="261" y="65"/>
                </a:cubicBezTo>
                <a:cubicBezTo>
                  <a:pt x="263" y="65"/>
                  <a:pt x="266" y="63"/>
                  <a:pt x="264" y="63"/>
                </a:cubicBezTo>
                <a:cubicBezTo>
                  <a:pt x="264" y="64"/>
                  <a:pt x="263" y="64"/>
                  <a:pt x="261" y="65"/>
                </a:cubicBezTo>
                <a:close/>
                <a:moveTo>
                  <a:pt x="253" y="68"/>
                </a:moveTo>
                <a:cubicBezTo>
                  <a:pt x="255" y="68"/>
                  <a:pt x="258" y="67"/>
                  <a:pt x="259" y="67"/>
                </a:cubicBezTo>
                <a:cubicBezTo>
                  <a:pt x="258" y="67"/>
                  <a:pt x="261" y="66"/>
                  <a:pt x="260" y="66"/>
                </a:cubicBezTo>
                <a:cubicBezTo>
                  <a:pt x="257" y="67"/>
                  <a:pt x="256" y="67"/>
                  <a:pt x="253" y="68"/>
                </a:cubicBezTo>
                <a:close/>
                <a:moveTo>
                  <a:pt x="256" y="64"/>
                </a:moveTo>
                <a:cubicBezTo>
                  <a:pt x="258" y="64"/>
                  <a:pt x="255" y="65"/>
                  <a:pt x="257" y="65"/>
                </a:cubicBezTo>
                <a:cubicBezTo>
                  <a:pt x="258" y="64"/>
                  <a:pt x="257" y="64"/>
                  <a:pt x="258" y="63"/>
                </a:cubicBezTo>
                <a:lnTo>
                  <a:pt x="256" y="64"/>
                </a:lnTo>
                <a:close/>
                <a:moveTo>
                  <a:pt x="249" y="75"/>
                </a:moveTo>
                <a:cubicBezTo>
                  <a:pt x="249" y="75"/>
                  <a:pt x="249" y="75"/>
                  <a:pt x="248" y="75"/>
                </a:cubicBezTo>
                <a:cubicBezTo>
                  <a:pt x="247" y="75"/>
                  <a:pt x="250" y="73"/>
                  <a:pt x="247" y="74"/>
                </a:cubicBezTo>
                <a:cubicBezTo>
                  <a:pt x="250" y="74"/>
                  <a:pt x="243" y="77"/>
                  <a:pt x="246" y="77"/>
                </a:cubicBezTo>
                <a:cubicBezTo>
                  <a:pt x="246" y="77"/>
                  <a:pt x="247" y="76"/>
                  <a:pt x="247" y="76"/>
                </a:cubicBezTo>
                <a:cubicBezTo>
                  <a:pt x="246" y="77"/>
                  <a:pt x="246" y="77"/>
                  <a:pt x="247" y="77"/>
                </a:cubicBezTo>
                <a:cubicBezTo>
                  <a:pt x="249" y="75"/>
                  <a:pt x="255" y="74"/>
                  <a:pt x="257" y="72"/>
                </a:cubicBezTo>
                <a:cubicBezTo>
                  <a:pt x="255" y="72"/>
                  <a:pt x="252" y="74"/>
                  <a:pt x="249" y="75"/>
                </a:cubicBezTo>
                <a:close/>
                <a:moveTo>
                  <a:pt x="248" y="62"/>
                </a:moveTo>
                <a:cubicBezTo>
                  <a:pt x="250" y="61"/>
                  <a:pt x="251" y="61"/>
                  <a:pt x="251" y="60"/>
                </a:cubicBezTo>
                <a:cubicBezTo>
                  <a:pt x="249" y="61"/>
                  <a:pt x="248" y="62"/>
                  <a:pt x="248" y="62"/>
                </a:cubicBezTo>
                <a:close/>
                <a:moveTo>
                  <a:pt x="246" y="67"/>
                </a:moveTo>
                <a:cubicBezTo>
                  <a:pt x="243" y="68"/>
                  <a:pt x="245" y="69"/>
                  <a:pt x="248" y="68"/>
                </a:cubicBezTo>
                <a:cubicBezTo>
                  <a:pt x="248" y="67"/>
                  <a:pt x="246" y="68"/>
                  <a:pt x="246" y="67"/>
                </a:cubicBezTo>
                <a:close/>
                <a:moveTo>
                  <a:pt x="244" y="65"/>
                </a:moveTo>
                <a:cubicBezTo>
                  <a:pt x="243" y="65"/>
                  <a:pt x="245" y="64"/>
                  <a:pt x="245" y="63"/>
                </a:cubicBezTo>
                <a:cubicBezTo>
                  <a:pt x="242" y="64"/>
                  <a:pt x="242" y="66"/>
                  <a:pt x="244" y="65"/>
                </a:cubicBezTo>
                <a:close/>
                <a:moveTo>
                  <a:pt x="241" y="72"/>
                </a:moveTo>
                <a:cubicBezTo>
                  <a:pt x="241" y="72"/>
                  <a:pt x="241" y="71"/>
                  <a:pt x="240" y="71"/>
                </a:cubicBezTo>
                <a:cubicBezTo>
                  <a:pt x="240" y="72"/>
                  <a:pt x="239" y="72"/>
                  <a:pt x="239" y="72"/>
                </a:cubicBezTo>
                <a:cubicBezTo>
                  <a:pt x="239" y="72"/>
                  <a:pt x="238" y="73"/>
                  <a:pt x="238" y="73"/>
                </a:cubicBezTo>
                <a:cubicBezTo>
                  <a:pt x="242" y="71"/>
                  <a:pt x="237" y="74"/>
                  <a:pt x="239" y="74"/>
                </a:cubicBezTo>
                <a:cubicBezTo>
                  <a:pt x="243" y="71"/>
                  <a:pt x="246" y="72"/>
                  <a:pt x="248" y="70"/>
                </a:cubicBezTo>
                <a:cubicBezTo>
                  <a:pt x="245" y="70"/>
                  <a:pt x="241" y="73"/>
                  <a:pt x="239" y="73"/>
                </a:cubicBezTo>
                <a:cubicBezTo>
                  <a:pt x="239" y="73"/>
                  <a:pt x="240" y="72"/>
                  <a:pt x="241" y="72"/>
                </a:cubicBezTo>
                <a:close/>
                <a:moveTo>
                  <a:pt x="239" y="71"/>
                </a:moveTo>
                <a:cubicBezTo>
                  <a:pt x="236" y="72"/>
                  <a:pt x="237" y="73"/>
                  <a:pt x="236" y="74"/>
                </a:cubicBezTo>
                <a:cubicBezTo>
                  <a:pt x="238" y="73"/>
                  <a:pt x="239" y="72"/>
                  <a:pt x="239" y="71"/>
                </a:cubicBezTo>
                <a:close/>
                <a:moveTo>
                  <a:pt x="226" y="49"/>
                </a:moveTo>
                <a:cubicBezTo>
                  <a:pt x="226" y="48"/>
                  <a:pt x="225" y="49"/>
                  <a:pt x="227" y="47"/>
                </a:cubicBezTo>
                <a:cubicBezTo>
                  <a:pt x="225" y="49"/>
                  <a:pt x="222" y="49"/>
                  <a:pt x="221" y="51"/>
                </a:cubicBezTo>
                <a:cubicBezTo>
                  <a:pt x="225" y="49"/>
                  <a:pt x="224" y="50"/>
                  <a:pt x="226" y="50"/>
                </a:cubicBezTo>
                <a:cubicBezTo>
                  <a:pt x="224" y="51"/>
                  <a:pt x="224" y="51"/>
                  <a:pt x="222" y="51"/>
                </a:cubicBezTo>
                <a:cubicBezTo>
                  <a:pt x="223" y="52"/>
                  <a:pt x="227" y="50"/>
                  <a:pt x="230" y="49"/>
                </a:cubicBezTo>
                <a:cubicBezTo>
                  <a:pt x="230" y="48"/>
                  <a:pt x="230" y="48"/>
                  <a:pt x="231" y="47"/>
                </a:cubicBezTo>
                <a:cubicBezTo>
                  <a:pt x="231" y="47"/>
                  <a:pt x="231" y="48"/>
                  <a:pt x="233" y="47"/>
                </a:cubicBezTo>
                <a:cubicBezTo>
                  <a:pt x="233" y="46"/>
                  <a:pt x="233" y="46"/>
                  <a:pt x="233" y="46"/>
                </a:cubicBezTo>
                <a:cubicBezTo>
                  <a:pt x="229" y="48"/>
                  <a:pt x="228" y="48"/>
                  <a:pt x="226" y="49"/>
                </a:cubicBezTo>
                <a:close/>
                <a:moveTo>
                  <a:pt x="235" y="57"/>
                </a:moveTo>
                <a:cubicBezTo>
                  <a:pt x="233" y="58"/>
                  <a:pt x="231" y="59"/>
                  <a:pt x="230" y="59"/>
                </a:cubicBezTo>
                <a:cubicBezTo>
                  <a:pt x="228" y="60"/>
                  <a:pt x="231" y="59"/>
                  <a:pt x="232" y="59"/>
                </a:cubicBezTo>
                <a:cubicBezTo>
                  <a:pt x="232" y="59"/>
                  <a:pt x="231" y="59"/>
                  <a:pt x="233" y="58"/>
                </a:cubicBezTo>
                <a:cubicBezTo>
                  <a:pt x="233" y="58"/>
                  <a:pt x="233" y="59"/>
                  <a:pt x="232" y="59"/>
                </a:cubicBezTo>
                <a:cubicBezTo>
                  <a:pt x="234" y="58"/>
                  <a:pt x="236" y="58"/>
                  <a:pt x="236" y="57"/>
                </a:cubicBezTo>
                <a:cubicBezTo>
                  <a:pt x="235" y="57"/>
                  <a:pt x="235" y="57"/>
                  <a:pt x="235" y="57"/>
                </a:cubicBezTo>
                <a:close/>
                <a:moveTo>
                  <a:pt x="235" y="64"/>
                </a:moveTo>
                <a:cubicBezTo>
                  <a:pt x="237" y="63"/>
                  <a:pt x="235" y="65"/>
                  <a:pt x="235" y="65"/>
                </a:cubicBezTo>
                <a:cubicBezTo>
                  <a:pt x="238" y="64"/>
                  <a:pt x="238" y="64"/>
                  <a:pt x="238" y="63"/>
                </a:cubicBezTo>
                <a:cubicBezTo>
                  <a:pt x="237" y="64"/>
                  <a:pt x="235" y="64"/>
                  <a:pt x="235" y="64"/>
                </a:cubicBezTo>
                <a:close/>
                <a:moveTo>
                  <a:pt x="230" y="61"/>
                </a:moveTo>
                <a:cubicBezTo>
                  <a:pt x="230" y="61"/>
                  <a:pt x="228" y="63"/>
                  <a:pt x="231" y="62"/>
                </a:cubicBezTo>
                <a:cubicBezTo>
                  <a:pt x="230" y="62"/>
                  <a:pt x="232" y="60"/>
                  <a:pt x="232" y="60"/>
                </a:cubicBezTo>
                <a:cubicBezTo>
                  <a:pt x="231" y="60"/>
                  <a:pt x="230" y="61"/>
                  <a:pt x="230" y="61"/>
                </a:cubicBezTo>
                <a:close/>
                <a:moveTo>
                  <a:pt x="227" y="61"/>
                </a:moveTo>
                <a:cubicBezTo>
                  <a:pt x="227" y="62"/>
                  <a:pt x="227" y="62"/>
                  <a:pt x="227" y="62"/>
                </a:cubicBezTo>
                <a:cubicBezTo>
                  <a:pt x="228" y="61"/>
                  <a:pt x="229" y="60"/>
                  <a:pt x="230" y="60"/>
                </a:cubicBezTo>
                <a:cubicBezTo>
                  <a:pt x="230" y="60"/>
                  <a:pt x="229" y="60"/>
                  <a:pt x="227" y="61"/>
                </a:cubicBezTo>
                <a:close/>
                <a:moveTo>
                  <a:pt x="225" y="71"/>
                </a:moveTo>
                <a:cubicBezTo>
                  <a:pt x="228" y="69"/>
                  <a:pt x="229" y="68"/>
                  <a:pt x="232" y="66"/>
                </a:cubicBezTo>
                <a:cubicBezTo>
                  <a:pt x="230" y="67"/>
                  <a:pt x="232" y="66"/>
                  <a:pt x="232" y="65"/>
                </a:cubicBezTo>
                <a:cubicBezTo>
                  <a:pt x="230" y="67"/>
                  <a:pt x="226" y="67"/>
                  <a:pt x="226" y="68"/>
                </a:cubicBezTo>
                <a:cubicBezTo>
                  <a:pt x="227" y="69"/>
                  <a:pt x="228" y="67"/>
                  <a:pt x="230" y="67"/>
                </a:cubicBezTo>
                <a:cubicBezTo>
                  <a:pt x="230" y="67"/>
                  <a:pt x="231" y="67"/>
                  <a:pt x="231" y="67"/>
                </a:cubicBezTo>
                <a:cubicBezTo>
                  <a:pt x="228" y="69"/>
                  <a:pt x="225" y="70"/>
                  <a:pt x="225" y="71"/>
                </a:cubicBezTo>
                <a:close/>
                <a:moveTo>
                  <a:pt x="228" y="73"/>
                </a:moveTo>
                <a:cubicBezTo>
                  <a:pt x="228" y="73"/>
                  <a:pt x="228" y="72"/>
                  <a:pt x="226" y="73"/>
                </a:cubicBezTo>
                <a:cubicBezTo>
                  <a:pt x="227" y="74"/>
                  <a:pt x="227" y="74"/>
                  <a:pt x="227" y="74"/>
                </a:cubicBezTo>
                <a:cubicBezTo>
                  <a:pt x="228" y="73"/>
                  <a:pt x="231" y="72"/>
                  <a:pt x="230" y="72"/>
                </a:cubicBezTo>
                <a:lnTo>
                  <a:pt x="228" y="73"/>
                </a:lnTo>
                <a:close/>
                <a:moveTo>
                  <a:pt x="221" y="77"/>
                </a:moveTo>
                <a:cubicBezTo>
                  <a:pt x="221" y="77"/>
                  <a:pt x="224" y="76"/>
                  <a:pt x="225" y="76"/>
                </a:cubicBezTo>
                <a:cubicBezTo>
                  <a:pt x="224" y="77"/>
                  <a:pt x="222" y="78"/>
                  <a:pt x="221" y="79"/>
                </a:cubicBezTo>
                <a:cubicBezTo>
                  <a:pt x="223" y="78"/>
                  <a:pt x="225" y="77"/>
                  <a:pt x="227" y="76"/>
                </a:cubicBezTo>
                <a:cubicBezTo>
                  <a:pt x="228" y="75"/>
                  <a:pt x="227" y="75"/>
                  <a:pt x="226" y="74"/>
                </a:cubicBezTo>
                <a:cubicBezTo>
                  <a:pt x="224" y="75"/>
                  <a:pt x="223" y="76"/>
                  <a:pt x="222" y="77"/>
                </a:cubicBezTo>
                <a:cubicBezTo>
                  <a:pt x="222" y="76"/>
                  <a:pt x="221" y="76"/>
                  <a:pt x="221" y="77"/>
                </a:cubicBezTo>
                <a:close/>
                <a:moveTo>
                  <a:pt x="224" y="73"/>
                </a:moveTo>
                <a:cubicBezTo>
                  <a:pt x="220" y="76"/>
                  <a:pt x="220" y="76"/>
                  <a:pt x="220" y="76"/>
                </a:cubicBezTo>
                <a:cubicBezTo>
                  <a:pt x="222" y="76"/>
                  <a:pt x="221" y="76"/>
                  <a:pt x="224" y="75"/>
                </a:cubicBezTo>
                <a:cubicBezTo>
                  <a:pt x="223" y="74"/>
                  <a:pt x="226" y="73"/>
                  <a:pt x="224" y="73"/>
                </a:cubicBezTo>
                <a:close/>
                <a:moveTo>
                  <a:pt x="206" y="64"/>
                </a:moveTo>
                <a:cubicBezTo>
                  <a:pt x="207" y="65"/>
                  <a:pt x="208" y="64"/>
                  <a:pt x="207" y="65"/>
                </a:cubicBezTo>
                <a:cubicBezTo>
                  <a:pt x="212" y="62"/>
                  <a:pt x="208" y="64"/>
                  <a:pt x="209" y="63"/>
                </a:cubicBezTo>
                <a:cubicBezTo>
                  <a:pt x="210" y="62"/>
                  <a:pt x="210" y="63"/>
                  <a:pt x="212" y="62"/>
                </a:cubicBezTo>
                <a:cubicBezTo>
                  <a:pt x="212" y="61"/>
                  <a:pt x="209" y="62"/>
                  <a:pt x="206" y="64"/>
                </a:cubicBezTo>
                <a:close/>
                <a:moveTo>
                  <a:pt x="197" y="73"/>
                </a:moveTo>
                <a:cubicBezTo>
                  <a:pt x="198" y="73"/>
                  <a:pt x="198" y="72"/>
                  <a:pt x="198" y="73"/>
                </a:cubicBezTo>
                <a:cubicBezTo>
                  <a:pt x="199" y="72"/>
                  <a:pt x="200" y="71"/>
                  <a:pt x="200" y="71"/>
                </a:cubicBezTo>
                <a:cubicBezTo>
                  <a:pt x="198" y="72"/>
                  <a:pt x="201" y="70"/>
                  <a:pt x="200" y="70"/>
                </a:cubicBezTo>
                <a:cubicBezTo>
                  <a:pt x="197" y="72"/>
                  <a:pt x="200" y="72"/>
                  <a:pt x="197" y="73"/>
                </a:cubicBezTo>
                <a:close/>
                <a:moveTo>
                  <a:pt x="196" y="70"/>
                </a:moveTo>
                <a:cubicBezTo>
                  <a:pt x="196" y="71"/>
                  <a:pt x="198" y="69"/>
                  <a:pt x="197" y="71"/>
                </a:cubicBezTo>
                <a:cubicBezTo>
                  <a:pt x="200" y="69"/>
                  <a:pt x="198" y="68"/>
                  <a:pt x="196" y="70"/>
                </a:cubicBezTo>
                <a:close/>
                <a:moveTo>
                  <a:pt x="191" y="75"/>
                </a:moveTo>
                <a:cubicBezTo>
                  <a:pt x="192" y="74"/>
                  <a:pt x="194" y="72"/>
                  <a:pt x="192" y="73"/>
                </a:cubicBezTo>
                <a:cubicBezTo>
                  <a:pt x="192" y="74"/>
                  <a:pt x="189" y="75"/>
                  <a:pt x="191" y="75"/>
                </a:cubicBezTo>
                <a:close/>
                <a:moveTo>
                  <a:pt x="187" y="76"/>
                </a:moveTo>
                <a:cubicBezTo>
                  <a:pt x="186" y="77"/>
                  <a:pt x="184" y="78"/>
                  <a:pt x="185" y="79"/>
                </a:cubicBezTo>
                <a:cubicBezTo>
                  <a:pt x="185" y="78"/>
                  <a:pt x="187" y="77"/>
                  <a:pt x="187" y="78"/>
                </a:cubicBezTo>
                <a:cubicBezTo>
                  <a:pt x="186" y="78"/>
                  <a:pt x="187" y="78"/>
                  <a:pt x="188" y="77"/>
                </a:cubicBezTo>
                <a:cubicBezTo>
                  <a:pt x="189" y="76"/>
                  <a:pt x="189" y="76"/>
                  <a:pt x="187" y="76"/>
                </a:cubicBezTo>
                <a:close/>
                <a:moveTo>
                  <a:pt x="186" y="75"/>
                </a:moveTo>
                <a:cubicBezTo>
                  <a:pt x="185" y="76"/>
                  <a:pt x="184" y="77"/>
                  <a:pt x="184" y="77"/>
                </a:cubicBezTo>
                <a:cubicBezTo>
                  <a:pt x="183" y="78"/>
                  <a:pt x="188" y="76"/>
                  <a:pt x="188" y="75"/>
                </a:cubicBezTo>
                <a:cubicBezTo>
                  <a:pt x="186" y="76"/>
                  <a:pt x="187" y="75"/>
                  <a:pt x="186" y="75"/>
                </a:cubicBezTo>
                <a:close/>
                <a:moveTo>
                  <a:pt x="186" y="95"/>
                </a:moveTo>
                <a:cubicBezTo>
                  <a:pt x="187" y="94"/>
                  <a:pt x="186" y="95"/>
                  <a:pt x="186" y="95"/>
                </a:cubicBezTo>
                <a:cubicBezTo>
                  <a:pt x="191" y="92"/>
                  <a:pt x="191" y="92"/>
                  <a:pt x="191" y="92"/>
                </a:cubicBezTo>
                <a:cubicBezTo>
                  <a:pt x="192" y="92"/>
                  <a:pt x="191" y="93"/>
                  <a:pt x="193" y="92"/>
                </a:cubicBezTo>
                <a:cubicBezTo>
                  <a:pt x="192" y="92"/>
                  <a:pt x="195" y="91"/>
                  <a:pt x="195" y="90"/>
                </a:cubicBezTo>
                <a:cubicBezTo>
                  <a:pt x="194" y="91"/>
                  <a:pt x="193" y="90"/>
                  <a:pt x="192" y="91"/>
                </a:cubicBezTo>
                <a:cubicBezTo>
                  <a:pt x="190" y="93"/>
                  <a:pt x="187" y="94"/>
                  <a:pt x="186" y="95"/>
                </a:cubicBezTo>
                <a:close/>
                <a:moveTo>
                  <a:pt x="178" y="81"/>
                </a:moveTo>
                <a:cubicBezTo>
                  <a:pt x="176" y="83"/>
                  <a:pt x="179" y="82"/>
                  <a:pt x="180" y="81"/>
                </a:cubicBezTo>
                <a:cubicBezTo>
                  <a:pt x="181" y="80"/>
                  <a:pt x="183" y="79"/>
                  <a:pt x="183" y="79"/>
                </a:cubicBezTo>
                <a:cubicBezTo>
                  <a:pt x="180" y="81"/>
                  <a:pt x="183" y="78"/>
                  <a:pt x="178" y="81"/>
                </a:cubicBezTo>
                <a:close/>
                <a:moveTo>
                  <a:pt x="182" y="80"/>
                </a:moveTo>
                <a:cubicBezTo>
                  <a:pt x="182" y="81"/>
                  <a:pt x="178" y="83"/>
                  <a:pt x="179" y="83"/>
                </a:cubicBezTo>
                <a:cubicBezTo>
                  <a:pt x="181" y="82"/>
                  <a:pt x="182" y="82"/>
                  <a:pt x="183" y="81"/>
                </a:cubicBezTo>
                <a:cubicBezTo>
                  <a:pt x="180" y="82"/>
                  <a:pt x="186" y="79"/>
                  <a:pt x="182" y="80"/>
                </a:cubicBezTo>
                <a:close/>
                <a:moveTo>
                  <a:pt x="182" y="82"/>
                </a:moveTo>
                <a:cubicBezTo>
                  <a:pt x="180" y="84"/>
                  <a:pt x="178" y="86"/>
                  <a:pt x="180" y="86"/>
                </a:cubicBezTo>
                <a:cubicBezTo>
                  <a:pt x="180" y="85"/>
                  <a:pt x="183" y="83"/>
                  <a:pt x="181" y="85"/>
                </a:cubicBezTo>
                <a:cubicBezTo>
                  <a:pt x="186" y="82"/>
                  <a:pt x="180" y="85"/>
                  <a:pt x="183" y="82"/>
                </a:cubicBezTo>
                <a:cubicBezTo>
                  <a:pt x="182" y="82"/>
                  <a:pt x="182" y="83"/>
                  <a:pt x="182" y="82"/>
                </a:cubicBezTo>
                <a:close/>
                <a:moveTo>
                  <a:pt x="165" y="91"/>
                </a:moveTo>
                <a:cubicBezTo>
                  <a:pt x="163" y="92"/>
                  <a:pt x="163" y="92"/>
                  <a:pt x="163" y="93"/>
                </a:cubicBezTo>
                <a:cubicBezTo>
                  <a:pt x="163" y="92"/>
                  <a:pt x="159" y="95"/>
                  <a:pt x="158" y="95"/>
                </a:cubicBezTo>
                <a:cubicBezTo>
                  <a:pt x="159" y="96"/>
                  <a:pt x="163" y="93"/>
                  <a:pt x="166" y="91"/>
                </a:cubicBezTo>
                <a:cubicBezTo>
                  <a:pt x="165" y="91"/>
                  <a:pt x="167" y="90"/>
                  <a:pt x="165" y="91"/>
                </a:cubicBezTo>
                <a:close/>
                <a:moveTo>
                  <a:pt x="167" y="91"/>
                </a:moveTo>
                <a:cubicBezTo>
                  <a:pt x="169" y="90"/>
                  <a:pt x="169" y="90"/>
                  <a:pt x="171" y="90"/>
                </a:cubicBezTo>
                <a:cubicBezTo>
                  <a:pt x="171" y="88"/>
                  <a:pt x="176" y="85"/>
                  <a:pt x="178" y="83"/>
                </a:cubicBezTo>
                <a:cubicBezTo>
                  <a:pt x="176" y="84"/>
                  <a:pt x="176" y="82"/>
                  <a:pt x="174" y="84"/>
                </a:cubicBezTo>
                <a:cubicBezTo>
                  <a:pt x="175" y="85"/>
                  <a:pt x="170" y="87"/>
                  <a:pt x="170" y="88"/>
                </a:cubicBezTo>
                <a:cubicBezTo>
                  <a:pt x="169" y="88"/>
                  <a:pt x="169" y="88"/>
                  <a:pt x="169" y="87"/>
                </a:cubicBezTo>
                <a:cubicBezTo>
                  <a:pt x="166" y="90"/>
                  <a:pt x="167" y="90"/>
                  <a:pt x="167" y="91"/>
                </a:cubicBezTo>
                <a:close/>
                <a:moveTo>
                  <a:pt x="173" y="93"/>
                </a:moveTo>
                <a:cubicBezTo>
                  <a:pt x="174" y="92"/>
                  <a:pt x="173" y="94"/>
                  <a:pt x="176" y="92"/>
                </a:cubicBezTo>
                <a:cubicBezTo>
                  <a:pt x="176" y="91"/>
                  <a:pt x="175" y="92"/>
                  <a:pt x="176" y="91"/>
                </a:cubicBezTo>
                <a:cubicBezTo>
                  <a:pt x="174" y="92"/>
                  <a:pt x="173" y="92"/>
                  <a:pt x="173" y="93"/>
                </a:cubicBezTo>
                <a:close/>
                <a:moveTo>
                  <a:pt x="174" y="104"/>
                </a:moveTo>
                <a:cubicBezTo>
                  <a:pt x="174" y="105"/>
                  <a:pt x="181" y="100"/>
                  <a:pt x="180" y="100"/>
                </a:cubicBezTo>
                <a:cubicBezTo>
                  <a:pt x="177" y="102"/>
                  <a:pt x="177" y="103"/>
                  <a:pt x="174" y="104"/>
                </a:cubicBezTo>
                <a:close/>
                <a:moveTo>
                  <a:pt x="164" y="99"/>
                </a:moveTo>
                <a:cubicBezTo>
                  <a:pt x="166" y="98"/>
                  <a:pt x="169" y="96"/>
                  <a:pt x="170" y="95"/>
                </a:cubicBezTo>
                <a:cubicBezTo>
                  <a:pt x="167" y="97"/>
                  <a:pt x="165" y="97"/>
                  <a:pt x="164" y="99"/>
                </a:cubicBezTo>
                <a:close/>
                <a:moveTo>
                  <a:pt x="159" y="99"/>
                </a:moveTo>
                <a:cubicBezTo>
                  <a:pt x="159" y="100"/>
                  <a:pt x="158" y="100"/>
                  <a:pt x="158" y="100"/>
                </a:cubicBezTo>
                <a:cubicBezTo>
                  <a:pt x="160" y="99"/>
                  <a:pt x="160" y="98"/>
                  <a:pt x="161" y="97"/>
                </a:cubicBezTo>
                <a:cubicBezTo>
                  <a:pt x="161" y="97"/>
                  <a:pt x="161" y="98"/>
                  <a:pt x="162" y="97"/>
                </a:cubicBezTo>
                <a:cubicBezTo>
                  <a:pt x="163" y="96"/>
                  <a:pt x="162" y="97"/>
                  <a:pt x="162" y="97"/>
                </a:cubicBezTo>
                <a:cubicBezTo>
                  <a:pt x="158" y="99"/>
                  <a:pt x="158" y="99"/>
                  <a:pt x="158" y="99"/>
                </a:cubicBezTo>
                <a:cubicBezTo>
                  <a:pt x="158" y="100"/>
                  <a:pt x="157" y="102"/>
                  <a:pt x="159" y="99"/>
                </a:cubicBezTo>
                <a:close/>
                <a:moveTo>
                  <a:pt x="153" y="99"/>
                </a:moveTo>
                <a:cubicBezTo>
                  <a:pt x="153" y="99"/>
                  <a:pt x="152" y="100"/>
                  <a:pt x="153" y="101"/>
                </a:cubicBezTo>
                <a:cubicBezTo>
                  <a:pt x="151" y="101"/>
                  <a:pt x="149" y="103"/>
                  <a:pt x="150" y="103"/>
                </a:cubicBezTo>
                <a:cubicBezTo>
                  <a:pt x="154" y="100"/>
                  <a:pt x="153" y="100"/>
                  <a:pt x="156" y="98"/>
                </a:cubicBezTo>
                <a:cubicBezTo>
                  <a:pt x="155" y="98"/>
                  <a:pt x="155" y="98"/>
                  <a:pt x="154" y="98"/>
                </a:cubicBezTo>
                <a:cubicBezTo>
                  <a:pt x="154" y="100"/>
                  <a:pt x="154" y="98"/>
                  <a:pt x="153" y="99"/>
                </a:cubicBezTo>
                <a:close/>
                <a:moveTo>
                  <a:pt x="160" y="120"/>
                </a:moveTo>
                <a:cubicBezTo>
                  <a:pt x="160" y="120"/>
                  <a:pt x="160" y="121"/>
                  <a:pt x="161" y="120"/>
                </a:cubicBezTo>
                <a:cubicBezTo>
                  <a:pt x="162" y="119"/>
                  <a:pt x="165" y="116"/>
                  <a:pt x="163" y="117"/>
                </a:cubicBezTo>
                <a:cubicBezTo>
                  <a:pt x="163" y="117"/>
                  <a:pt x="162" y="119"/>
                  <a:pt x="160" y="120"/>
                </a:cubicBezTo>
                <a:close/>
                <a:moveTo>
                  <a:pt x="150" y="106"/>
                </a:moveTo>
                <a:cubicBezTo>
                  <a:pt x="148" y="108"/>
                  <a:pt x="154" y="103"/>
                  <a:pt x="151" y="106"/>
                </a:cubicBezTo>
                <a:cubicBezTo>
                  <a:pt x="154" y="104"/>
                  <a:pt x="154" y="104"/>
                  <a:pt x="154" y="104"/>
                </a:cubicBezTo>
                <a:cubicBezTo>
                  <a:pt x="154" y="103"/>
                  <a:pt x="153" y="104"/>
                  <a:pt x="154" y="103"/>
                </a:cubicBezTo>
                <a:cubicBezTo>
                  <a:pt x="151" y="105"/>
                  <a:pt x="151" y="105"/>
                  <a:pt x="150" y="106"/>
                </a:cubicBezTo>
                <a:close/>
                <a:moveTo>
                  <a:pt x="146" y="105"/>
                </a:moveTo>
                <a:cubicBezTo>
                  <a:pt x="142" y="108"/>
                  <a:pt x="147" y="106"/>
                  <a:pt x="145" y="108"/>
                </a:cubicBezTo>
                <a:cubicBezTo>
                  <a:pt x="147" y="106"/>
                  <a:pt x="146" y="106"/>
                  <a:pt x="149" y="104"/>
                </a:cubicBezTo>
                <a:cubicBezTo>
                  <a:pt x="148" y="104"/>
                  <a:pt x="149" y="103"/>
                  <a:pt x="149" y="103"/>
                </a:cubicBezTo>
                <a:cubicBezTo>
                  <a:pt x="145" y="105"/>
                  <a:pt x="149" y="103"/>
                  <a:pt x="146" y="106"/>
                </a:cubicBezTo>
                <a:cubicBezTo>
                  <a:pt x="146" y="105"/>
                  <a:pt x="147" y="104"/>
                  <a:pt x="146" y="105"/>
                </a:cubicBezTo>
                <a:close/>
                <a:moveTo>
                  <a:pt x="153" y="120"/>
                </a:moveTo>
                <a:cubicBezTo>
                  <a:pt x="156" y="118"/>
                  <a:pt x="154" y="119"/>
                  <a:pt x="157" y="116"/>
                </a:cubicBezTo>
                <a:cubicBezTo>
                  <a:pt x="156" y="117"/>
                  <a:pt x="154" y="118"/>
                  <a:pt x="152" y="119"/>
                </a:cubicBezTo>
                <a:cubicBezTo>
                  <a:pt x="154" y="119"/>
                  <a:pt x="151" y="121"/>
                  <a:pt x="149" y="122"/>
                </a:cubicBezTo>
                <a:cubicBezTo>
                  <a:pt x="148" y="124"/>
                  <a:pt x="152" y="120"/>
                  <a:pt x="151" y="122"/>
                </a:cubicBezTo>
                <a:cubicBezTo>
                  <a:pt x="153" y="120"/>
                  <a:pt x="153" y="119"/>
                  <a:pt x="154" y="119"/>
                </a:cubicBezTo>
                <a:cubicBezTo>
                  <a:pt x="154" y="119"/>
                  <a:pt x="153" y="120"/>
                  <a:pt x="153" y="120"/>
                </a:cubicBezTo>
                <a:close/>
                <a:moveTo>
                  <a:pt x="136" y="117"/>
                </a:moveTo>
                <a:cubicBezTo>
                  <a:pt x="139" y="115"/>
                  <a:pt x="135" y="118"/>
                  <a:pt x="135" y="118"/>
                </a:cubicBezTo>
                <a:cubicBezTo>
                  <a:pt x="138" y="116"/>
                  <a:pt x="140" y="115"/>
                  <a:pt x="142" y="113"/>
                </a:cubicBezTo>
                <a:cubicBezTo>
                  <a:pt x="142" y="112"/>
                  <a:pt x="147" y="109"/>
                  <a:pt x="148" y="107"/>
                </a:cubicBezTo>
                <a:cubicBezTo>
                  <a:pt x="147" y="108"/>
                  <a:pt x="146" y="108"/>
                  <a:pt x="146" y="108"/>
                </a:cubicBezTo>
                <a:cubicBezTo>
                  <a:pt x="144" y="109"/>
                  <a:pt x="144" y="110"/>
                  <a:pt x="142" y="111"/>
                </a:cubicBezTo>
                <a:cubicBezTo>
                  <a:pt x="141" y="113"/>
                  <a:pt x="142" y="113"/>
                  <a:pt x="141" y="113"/>
                </a:cubicBezTo>
                <a:cubicBezTo>
                  <a:pt x="140" y="113"/>
                  <a:pt x="136" y="116"/>
                  <a:pt x="136" y="117"/>
                </a:cubicBezTo>
                <a:close/>
                <a:moveTo>
                  <a:pt x="153" y="123"/>
                </a:moveTo>
                <a:cubicBezTo>
                  <a:pt x="154" y="123"/>
                  <a:pt x="157" y="120"/>
                  <a:pt x="156" y="120"/>
                </a:cubicBezTo>
                <a:cubicBezTo>
                  <a:pt x="155" y="121"/>
                  <a:pt x="152" y="123"/>
                  <a:pt x="153" y="123"/>
                </a:cubicBezTo>
                <a:close/>
                <a:moveTo>
                  <a:pt x="137" y="109"/>
                </a:moveTo>
                <a:cubicBezTo>
                  <a:pt x="139" y="108"/>
                  <a:pt x="141" y="106"/>
                  <a:pt x="141" y="106"/>
                </a:cubicBezTo>
                <a:cubicBezTo>
                  <a:pt x="139" y="107"/>
                  <a:pt x="137" y="109"/>
                  <a:pt x="137" y="109"/>
                </a:cubicBezTo>
                <a:close/>
                <a:moveTo>
                  <a:pt x="136" y="114"/>
                </a:moveTo>
                <a:cubicBezTo>
                  <a:pt x="138" y="114"/>
                  <a:pt x="137" y="113"/>
                  <a:pt x="137" y="115"/>
                </a:cubicBezTo>
                <a:cubicBezTo>
                  <a:pt x="138" y="114"/>
                  <a:pt x="138" y="113"/>
                  <a:pt x="141" y="111"/>
                </a:cubicBezTo>
                <a:cubicBezTo>
                  <a:pt x="142" y="110"/>
                  <a:pt x="141" y="111"/>
                  <a:pt x="140" y="111"/>
                </a:cubicBezTo>
                <a:cubicBezTo>
                  <a:pt x="141" y="110"/>
                  <a:pt x="142" y="110"/>
                  <a:pt x="143" y="109"/>
                </a:cubicBezTo>
                <a:cubicBezTo>
                  <a:pt x="143" y="109"/>
                  <a:pt x="144" y="108"/>
                  <a:pt x="143" y="108"/>
                </a:cubicBezTo>
                <a:cubicBezTo>
                  <a:pt x="141" y="111"/>
                  <a:pt x="139" y="111"/>
                  <a:pt x="136" y="114"/>
                </a:cubicBezTo>
                <a:close/>
                <a:moveTo>
                  <a:pt x="142" y="117"/>
                </a:moveTo>
                <a:cubicBezTo>
                  <a:pt x="140" y="118"/>
                  <a:pt x="142" y="116"/>
                  <a:pt x="144" y="115"/>
                </a:cubicBezTo>
                <a:cubicBezTo>
                  <a:pt x="144" y="114"/>
                  <a:pt x="142" y="115"/>
                  <a:pt x="141" y="116"/>
                </a:cubicBezTo>
                <a:cubicBezTo>
                  <a:pt x="141" y="116"/>
                  <a:pt x="141" y="117"/>
                  <a:pt x="140" y="117"/>
                </a:cubicBezTo>
                <a:cubicBezTo>
                  <a:pt x="137" y="118"/>
                  <a:pt x="139" y="119"/>
                  <a:pt x="136" y="120"/>
                </a:cubicBezTo>
                <a:cubicBezTo>
                  <a:pt x="136" y="121"/>
                  <a:pt x="133" y="123"/>
                  <a:pt x="132" y="124"/>
                </a:cubicBezTo>
                <a:cubicBezTo>
                  <a:pt x="133" y="124"/>
                  <a:pt x="131" y="125"/>
                  <a:pt x="131" y="126"/>
                </a:cubicBezTo>
                <a:cubicBezTo>
                  <a:pt x="133" y="124"/>
                  <a:pt x="135" y="122"/>
                  <a:pt x="134" y="124"/>
                </a:cubicBezTo>
                <a:cubicBezTo>
                  <a:pt x="135" y="124"/>
                  <a:pt x="139" y="121"/>
                  <a:pt x="138" y="121"/>
                </a:cubicBezTo>
                <a:cubicBezTo>
                  <a:pt x="137" y="121"/>
                  <a:pt x="135" y="124"/>
                  <a:pt x="135" y="123"/>
                </a:cubicBezTo>
                <a:cubicBezTo>
                  <a:pt x="136" y="122"/>
                  <a:pt x="135" y="122"/>
                  <a:pt x="137" y="121"/>
                </a:cubicBezTo>
                <a:cubicBezTo>
                  <a:pt x="139" y="119"/>
                  <a:pt x="142" y="117"/>
                  <a:pt x="142" y="117"/>
                </a:cubicBezTo>
                <a:close/>
                <a:moveTo>
                  <a:pt x="143" y="118"/>
                </a:moveTo>
                <a:cubicBezTo>
                  <a:pt x="141" y="119"/>
                  <a:pt x="141" y="119"/>
                  <a:pt x="141" y="119"/>
                </a:cubicBezTo>
                <a:cubicBezTo>
                  <a:pt x="140" y="120"/>
                  <a:pt x="140" y="120"/>
                  <a:pt x="141" y="121"/>
                </a:cubicBezTo>
                <a:cubicBezTo>
                  <a:pt x="143" y="119"/>
                  <a:pt x="142" y="119"/>
                  <a:pt x="143" y="118"/>
                </a:cubicBezTo>
                <a:cubicBezTo>
                  <a:pt x="143" y="119"/>
                  <a:pt x="144" y="118"/>
                  <a:pt x="145" y="117"/>
                </a:cubicBezTo>
                <a:cubicBezTo>
                  <a:pt x="143" y="118"/>
                  <a:pt x="144" y="117"/>
                  <a:pt x="143" y="118"/>
                </a:cubicBezTo>
                <a:close/>
                <a:moveTo>
                  <a:pt x="146" y="128"/>
                </a:moveTo>
                <a:cubicBezTo>
                  <a:pt x="147" y="128"/>
                  <a:pt x="145" y="129"/>
                  <a:pt x="145" y="130"/>
                </a:cubicBezTo>
                <a:cubicBezTo>
                  <a:pt x="146" y="129"/>
                  <a:pt x="146" y="129"/>
                  <a:pt x="148" y="128"/>
                </a:cubicBezTo>
                <a:cubicBezTo>
                  <a:pt x="147" y="128"/>
                  <a:pt x="147" y="127"/>
                  <a:pt x="148" y="127"/>
                </a:cubicBezTo>
                <a:cubicBezTo>
                  <a:pt x="147" y="127"/>
                  <a:pt x="146" y="128"/>
                  <a:pt x="146" y="128"/>
                </a:cubicBezTo>
                <a:close/>
                <a:moveTo>
                  <a:pt x="133" y="117"/>
                </a:moveTo>
                <a:cubicBezTo>
                  <a:pt x="133" y="118"/>
                  <a:pt x="134" y="117"/>
                  <a:pt x="135" y="117"/>
                </a:cubicBezTo>
                <a:cubicBezTo>
                  <a:pt x="136" y="116"/>
                  <a:pt x="137" y="115"/>
                  <a:pt x="137" y="115"/>
                </a:cubicBezTo>
                <a:cubicBezTo>
                  <a:pt x="136" y="116"/>
                  <a:pt x="135" y="115"/>
                  <a:pt x="133" y="117"/>
                </a:cubicBezTo>
                <a:close/>
                <a:moveTo>
                  <a:pt x="144" y="129"/>
                </a:moveTo>
                <a:cubicBezTo>
                  <a:pt x="143" y="129"/>
                  <a:pt x="141" y="129"/>
                  <a:pt x="139" y="132"/>
                </a:cubicBezTo>
                <a:cubicBezTo>
                  <a:pt x="139" y="133"/>
                  <a:pt x="145" y="129"/>
                  <a:pt x="146" y="127"/>
                </a:cubicBezTo>
                <a:cubicBezTo>
                  <a:pt x="145" y="128"/>
                  <a:pt x="144" y="128"/>
                  <a:pt x="144" y="129"/>
                </a:cubicBezTo>
                <a:close/>
                <a:moveTo>
                  <a:pt x="133" y="117"/>
                </a:moveTo>
                <a:cubicBezTo>
                  <a:pt x="132" y="118"/>
                  <a:pt x="132" y="117"/>
                  <a:pt x="131" y="118"/>
                </a:cubicBezTo>
                <a:cubicBezTo>
                  <a:pt x="131" y="119"/>
                  <a:pt x="133" y="117"/>
                  <a:pt x="135" y="116"/>
                </a:cubicBezTo>
                <a:cubicBezTo>
                  <a:pt x="134" y="116"/>
                  <a:pt x="136" y="114"/>
                  <a:pt x="134" y="115"/>
                </a:cubicBezTo>
                <a:cubicBezTo>
                  <a:pt x="134" y="116"/>
                  <a:pt x="134" y="116"/>
                  <a:pt x="133" y="117"/>
                </a:cubicBezTo>
                <a:close/>
                <a:moveTo>
                  <a:pt x="138" y="122"/>
                </a:moveTo>
                <a:cubicBezTo>
                  <a:pt x="137" y="123"/>
                  <a:pt x="137" y="123"/>
                  <a:pt x="139" y="122"/>
                </a:cubicBezTo>
                <a:cubicBezTo>
                  <a:pt x="140" y="121"/>
                  <a:pt x="140" y="120"/>
                  <a:pt x="138" y="122"/>
                </a:cubicBezTo>
                <a:close/>
                <a:moveTo>
                  <a:pt x="139" y="137"/>
                </a:moveTo>
                <a:cubicBezTo>
                  <a:pt x="141" y="135"/>
                  <a:pt x="141" y="137"/>
                  <a:pt x="139" y="138"/>
                </a:cubicBezTo>
                <a:cubicBezTo>
                  <a:pt x="140" y="137"/>
                  <a:pt x="141" y="137"/>
                  <a:pt x="142" y="136"/>
                </a:cubicBezTo>
                <a:cubicBezTo>
                  <a:pt x="142" y="135"/>
                  <a:pt x="142" y="135"/>
                  <a:pt x="142" y="135"/>
                </a:cubicBezTo>
                <a:cubicBezTo>
                  <a:pt x="142" y="135"/>
                  <a:pt x="143" y="134"/>
                  <a:pt x="144" y="134"/>
                </a:cubicBezTo>
                <a:cubicBezTo>
                  <a:pt x="142" y="136"/>
                  <a:pt x="138" y="139"/>
                  <a:pt x="138" y="140"/>
                </a:cubicBezTo>
                <a:cubicBezTo>
                  <a:pt x="138" y="140"/>
                  <a:pt x="137" y="141"/>
                  <a:pt x="136" y="141"/>
                </a:cubicBezTo>
                <a:cubicBezTo>
                  <a:pt x="138" y="140"/>
                  <a:pt x="138" y="139"/>
                  <a:pt x="139" y="138"/>
                </a:cubicBezTo>
                <a:cubicBezTo>
                  <a:pt x="139" y="137"/>
                  <a:pt x="136" y="138"/>
                  <a:pt x="133" y="141"/>
                </a:cubicBezTo>
                <a:cubicBezTo>
                  <a:pt x="134" y="141"/>
                  <a:pt x="136" y="139"/>
                  <a:pt x="137" y="139"/>
                </a:cubicBezTo>
                <a:cubicBezTo>
                  <a:pt x="137" y="139"/>
                  <a:pt x="138" y="139"/>
                  <a:pt x="138" y="139"/>
                </a:cubicBezTo>
                <a:cubicBezTo>
                  <a:pt x="135" y="142"/>
                  <a:pt x="132" y="145"/>
                  <a:pt x="132" y="146"/>
                </a:cubicBezTo>
                <a:cubicBezTo>
                  <a:pt x="133" y="145"/>
                  <a:pt x="135" y="144"/>
                  <a:pt x="135" y="143"/>
                </a:cubicBezTo>
                <a:cubicBezTo>
                  <a:pt x="134" y="144"/>
                  <a:pt x="134" y="144"/>
                  <a:pt x="134" y="144"/>
                </a:cubicBezTo>
                <a:cubicBezTo>
                  <a:pt x="135" y="144"/>
                  <a:pt x="136" y="142"/>
                  <a:pt x="136" y="142"/>
                </a:cubicBezTo>
                <a:cubicBezTo>
                  <a:pt x="137" y="142"/>
                  <a:pt x="134" y="145"/>
                  <a:pt x="137" y="143"/>
                </a:cubicBezTo>
                <a:cubicBezTo>
                  <a:pt x="136" y="142"/>
                  <a:pt x="139" y="141"/>
                  <a:pt x="140" y="141"/>
                </a:cubicBezTo>
                <a:cubicBezTo>
                  <a:pt x="139" y="140"/>
                  <a:pt x="141" y="139"/>
                  <a:pt x="141" y="139"/>
                </a:cubicBezTo>
                <a:cubicBezTo>
                  <a:pt x="140" y="139"/>
                  <a:pt x="140" y="139"/>
                  <a:pt x="141" y="138"/>
                </a:cubicBezTo>
                <a:cubicBezTo>
                  <a:pt x="144" y="136"/>
                  <a:pt x="146" y="134"/>
                  <a:pt x="148" y="133"/>
                </a:cubicBezTo>
                <a:cubicBezTo>
                  <a:pt x="147" y="133"/>
                  <a:pt x="143" y="135"/>
                  <a:pt x="146" y="132"/>
                </a:cubicBezTo>
                <a:cubicBezTo>
                  <a:pt x="143" y="133"/>
                  <a:pt x="141" y="134"/>
                  <a:pt x="139" y="137"/>
                </a:cubicBezTo>
                <a:close/>
                <a:moveTo>
                  <a:pt x="142" y="131"/>
                </a:moveTo>
                <a:cubicBezTo>
                  <a:pt x="142" y="131"/>
                  <a:pt x="143" y="132"/>
                  <a:pt x="144" y="130"/>
                </a:cubicBezTo>
                <a:cubicBezTo>
                  <a:pt x="144" y="130"/>
                  <a:pt x="144" y="130"/>
                  <a:pt x="144" y="129"/>
                </a:cubicBezTo>
                <a:cubicBezTo>
                  <a:pt x="144" y="130"/>
                  <a:pt x="143" y="130"/>
                  <a:pt x="142" y="131"/>
                </a:cubicBezTo>
                <a:close/>
                <a:moveTo>
                  <a:pt x="142" y="143"/>
                </a:moveTo>
                <a:cubicBezTo>
                  <a:pt x="142" y="143"/>
                  <a:pt x="145" y="140"/>
                  <a:pt x="145" y="142"/>
                </a:cubicBezTo>
                <a:cubicBezTo>
                  <a:pt x="147" y="140"/>
                  <a:pt x="149" y="139"/>
                  <a:pt x="150" y="138"/>
                </a:cubicBezTo>
                <a:cubicBezTo>
                  <a:pt x="148" y="139"/>
                  <a:pt x="147" y="140"/>
                  <a:pt x="146" y="140"/>
                </a:cubicBezTo>
                <a:cubicBezTo>
                  <a:pt x="147" y="139"/>
                  <a:pt x="147" y="139"/>
                  <a:pt x="148" y="138"/>
                </a:cubicBezTo>
                <a:cubicBezTo>
                  <a:pt x="147" y="139"/>
                  <a:pt x="150" y="137"/>
                  <a:pt x="150" y="137"/>
                </a:cubicBezTo>
                <a:cubicBezTo>
                  <a:pt x="148" y="138"/>
                  <a:pt x="142" y="142"/>
                  <a:pt x="142" y="143"/>
                </a:cubicBezTo>
                <a:close/>
                <a:moveTo>
                  <a:pt x="125" y="125"/>
                </a:moveTo>
                <a:cubicBezTo>
                  <a:pt x="126" y="125"/>
                  <a:pt x="128" y="123"/>
                  <a:pt x="128" y="124"/>
                </a:cubicBezTo>
                <a:cubicBezTo>
                  <a:pt x="126" y="126"/>
                  <a:pt x="124" y="127"/>
                  <a:pt x="124" y="128"/>
                </a:cubicBezTo>
                <a:cubicBezTo>
                  <a:pt x="129" y="124"/>
                  <a:pt x="129" y="124"/>
                  <a:pt x="129" y="124"/>
                </a:cubicBezTo>
                <a:cubicBezTo>
                  <a:pt x="128" y="123"/>
                  <a:pt x="132" y="121"/>
                  <a:pt x="131" y="120"/>
                </a:cubicBezTo>
                <a:cubicBezTo>
                  <a:pt x="129" y="122"/>
                  <a:pt x="127" y="123"/>
                  <a:pt x="125" y="125"/>
                </a:cubicBezTo>
                <a:close/>
                <a:moveTo>
                  <a:pt x="131" y="122"/>
                </a:moveTo>
                <a:cubicBezTo>
                  <a:pt x="132" y="122"/>
                  <a:pt x="131" y="122"/>
                  <a:pt x="131" y="123"/>
                </a:cubicBezTo>
                <a:cubicBezTo>
                  <a:pt x="132" y="122"/>
                  <a:pt x="132" y="121"/>
                  <a:pt x="133" y="120"/>
                </a:cubicBezTo>
                <a:cubicBezTo>
                  <a:pt x="134" y="120"/>
                  <a:pt x="134" y="120"/>
                  <a:pt x="134" y="120"/>
                </a:cubicBezTo>
                <a:cubicBezTo>
                  <a:pt x="133" y="120"/>
                  <a:pt x="135" y="117"/>
                  <a:pt x="131" y="119"/>
                </a:cubicBezTo>
                <a:cubicBezTo>
                  <a:pt x="131" y="120"/>
                  <a:pt x="134" y="119"/>
                  <a:pt x="131" y="122"/>
                </a:cubicBezTo>
                <a:close/>
                <a:moveTo>
                  <a:pt x="139" y="130"/>
                </a:moveTo>
                <a:cubicBezTo>
                  <a:pt x="138" y="132"/>
                  <a:pt x="142" y="129"/>
                  <a:pt x="142" y="129"/>
                </a:cubicBezTo>
                <a:lnTo>
                  <a:pt x="139" y="130"/>
                </a:lnTo>
                <a:close/>
                <a:moveTo>
                  <a:pt x="133" y="129"/>
                </a:moveTo>
                <a:cubicBezTo>
                  <a:pt x="135" y="127"/>
                  <a:pt x="136" y="126"/>
                  <a:pt x="135" y="126"/>
                </a:cubicBezTo>
                <a:cubicBezTo>
                  <a:pt x="133" y="128"/>
                  <a:pt x="132" y="129"/>
                  <a:pt x="133" y="129"/>
                </a:cubicBezTo>
                <a:close/>
                <a:moveTo>
                  <a:pt x="129" y="121"/>
                </a:moveTo>
                <a:cubicBezTo>
                  <a:pt x="128" y="120"/>
                  <a:pt x="126" y="121"/>
                  <a:pt x="124" y="124"/>
                </a:cubicBezTo>
                <a:cubicBezTo>
                  <a:pt x="125" y="123"/>
                  <a:pt x="125" y="123"/>
                  <a:pt x="124" y="124"/>
                </a:cubicBezTo>
                <a:cubicBezTo>
                  <a:pt x="123" y="124"/>
                  <a:pt x="121" y="127"/>
                  <a:pt x="120" y="128"/>
                </a:cubicBezTo>
                <a:cubicBezTo>
                  <a:pt x="121" y="128"/>
                  <a:pt x="121" y="128"/>
                  <a:pt x="120" y="130"/>
                </a:cubicBezTo>
                <a:cubicBezTo>
                  <a:pt x="121" y="129"/>
                  <a:pt x="121" y="129"/>
                  <a:pt x="121" y="129"/>
                </a:cubicBezTo>
                <a:cubicBezTo>
                  <a:pt x="125" y="126"/>
                  <a:pt x="124" y="125"/>
                  <a:pt x="128" y="123"/>
                </a:cubicBezTo>
                <a:cubicBezTo>
                  <a:pt x="127" y="122"/>
                  <a:pt x="126" y="123"/>
                  <a:pt x="129" y="121"/>
                </a:cubicBezTo>
                <a:close/>
                <a:moveTo>
                  <a:pt x="129" y="131"/>
                </a:moveTo>
                <a:cubicBezTo>
                  <a:pt x="130" y="130"/>
                  <a:pt x="133" y="127"/>
                  <a:pt x="134" y="126"/>
                </a:cubicBezTo>
                <a:cubicBezTo>
                  <a:pt x="131" y="128"/>
                  <a:pt x="130" y="130"/>
                  <a:pt x="129" y="131"/>
                </a:cubicBezTo>
                <a:close/>
                <a:moveTo>
                  <a:pt x="133" y="136"/>
                </a:moveTo>
                <a:cubicBezTo>
                  <a:pt x="135" y="136"/>
                  <a:pt x="137" y="136"/>
                  <a:pt x="139" y="133"/>
                </a:cubicBezTo>
                <a:cubicBezTo>
                  <a:pt x="136" y="135"/>
                  <a:pt x="136" y="134"/>
                  <a:pt x="133" y="136"/>
                </a:cubicBezTo>
                <a:close/>
                <a:moveTo>
                  <a:pt x="124" y="131"/>
                </a:moveTo>
                <a:cubicBezTo>
                  <a:pt x="125" y="131"/>
                  <a:pt x="125" y="131"/>
                  <a:pt x="124" y="132"/>
                </a:cubicBezTo>
                <a:cubicBezTo>
                  <a:pt x="126" y="131"/>
                  <a:pt x="131" y="127"/>
                  <a:pt x="128" y="128"/>
                </a:cubicBezTo>
                <a:cubicBezTo>
                  <a:pt x="128" y="129"/>
                  <a:pt x="126" y="130"/>
                  <a:pt x="124" y="131"/>
                </a:cubicBezTo>
                <a:close/>
                <a:moveTo>
                  <a:pt x="121" y="127"/>
                </a:moveTo>
                <a:cubicBezTo>
                  <a:pt x="121" y="126"/>
                  <a:pt x="121" y="125"/>
                  <a:pt x="123" y="124"/>
                </a:cubicBezTo>
                <a:cubicBezTo>
                  <a:pt x="120" y="126"/>
                  <a:pt x="117" y="127"/>
                  <a:pt x="117" y="128"/>
                </a:cubicBezTo>
                <a:cubicBezTo>
                  <a:pt x="118" y="128"/>
                  <a:pt x="120" y="126"/>
                  <a:pt x="121" y="126"/>
                </a:cubicBezTo>
                <a:cubicBezTo>
                  <a:pt x="120" y="126"/>
                  <a:pt x="119" y="128"/>
                  <a:pt x="121" y="127"/>
                </a:cubicBezTo>
                <a:close/>
                <a:moveTo>
                  <a:pt x="120" y="131"/>
                </a:moveTo>
                <a:cubicBezTo>
                  <a:pt x="121" y="131"/>
                  <a:pt x="122" y="131"/>
                  <a:pt x="124" y="129"/>
                </a:cubicBezTo>
                <a:cubicBezTo>
                  <a:pt x="124" y="128"/>
                  <a:pt x="121" y="130"/>
                  <a:pt x="120" y="131"/>
                </a:cubicBezTo>
                <a:close/>
                <a:moveTo>
                  <a:pt x="119" y="140"/>
                </a:moveTo>
                <a:cubicBezTo>
                  <a:pt x="121" y="139"/>
                  <a:pt x="122" y="137"/>
                  <a:pt x="124" y="135"/>
                </a:cubicBezTo>
                <a:cubicBezTo>
                  <a:pt x="124" y="134"/>
                  <a:pt x="124" y="134"/>
                  <a:pt x="124" y="134"/>
                </a:cubicBezTo>
                <a:cubicBezTo>
                  <a:pt x="121" y="137"/>
                  <a:pt x="119" y="139"/>
                  <a:pt x="119" y="140"/>
                </a:cubicBezTo>
                <a:close/>
                <a:moveTo>
                  <a:pt x="117" y="131"/>
                </a:moveTo>
                <a:cubicBezTo>
                  <a:pt x="119" y="130"/>
                  <a:pt x="117" y="130"/>
                  <a:pt x="118" y="129"/>
                </a:cubicBezTo>
                <a:cubicBezTo>
                  <a:pt x="116" y="131"/>
                  <a:pt x="116" y="131"/>
                  <a:pt x="117" y="131"/>
                </a:cubicBezTo>
                <a:close/>
                <a:moveTo>
                  <a:pt x="112" y="133"/>
                </a:moveTo>
                <a:cubicBezTo>
                  <a:pt x="112" y="134"/>
                  <a:pt x="114" y="132"/>
                  <a:pt x="113" y="133"/>
                </a:cubicBezTo>
                <a:cubicBezTo>
                  <a:pt x="117" y="130"/>
                  <a:pt x="114" y="131"/>
                  <a:pt x="112" y="133"/>
                </a:cubicBezTo>
                <a:close/>
                <a:moveTo>
                  <a:pt x="117" y="138"/>
                </a:moveTo>
                <a:cubicBezTo>
                  <a:pt x="116" y="140"/>
                  <a:pt x="113" y="143"/>
                  <a:pt x="114" y="143"/>
                </a:cubicBezTo>
                <a:cubicBezTo>
                  <a:pt x="117" y="140"/>
                  <a:pt x="116" y="140"/>
                  <a:pt x="119" y="137"/>
                </a:cubicBezTo>
                <a:cubicBezTo>
                  <a:pt x="118" y="138"/>
                  <a:pt x="118" y="137"/>
                  <a:pt x="117" y="138"/>
                </a:cubicBezTo>
                <a:close/>
                <a:moveTo>
                  <a:pt x="114" y="157"/>
                </a:moveTo>
                <a:cubicBezTo>
                  <a:pt x="112" y="158"/>
                  <a:pt x="113" y="158"/>
                  <a:pt x="111" y="158"/>
                </a:cubicBezTo>
                <a:cubicBezTo>
                  <a:pt x="113" y="158"/>
                  <a:pt x="109" y="161"/>
                  <a:pt x="109" y="161"/>
                </a:cubicBezTo>
                <a:cubicBezTo>
                  <a:pt x="111" y="159"/>
                  <a:pt x="109" y="160"/>
                  <a:pt x="108" y="161"/>
                </a:cubicBezTo>
                <a:cubicBezTo>
                  <a:pt x="108" y="162"/>
                  <a:pt x="107" y="163"/>
                  <a:pt x="107" y="164"/>
                </a:cubicBezTo>
                <a:cubicBezTo>
                  <a:pt x="105" y="166"/>
                  <a:pt x="105" y="164"/>
                  <a:pt x="102" y="167"/>
                </a:cubicBezTo>
                <a:cubicBezTo>
                  <a:pt x="102" y="169"/>
                  <a:pt x="103" y="167"/>
                  <a:pt x="104" y="167"/>
                </a:cubicBezTo>
                <a:cubicBezTo>
                  <a:pt x="103" y="168"/>
                  <a:pt x="102" y="168"/>
                  <a:pt x="101" y="169"/>
                </a:cubicBezTo>
                <a:cubicBezTo>
                  <a:pt x="103" y="169"/>
                  <a:pt x="106" y="166"/>
                  <a:pt x="107" y="164"/>
                </a:cubicBezTo>
                <a:cubicBezTo>
                  <a:pt x="106" y="167"/>
                  <a:pt x="101" y="172"/>
                  <a:pt x="99" y="173"/>
                </a:cubicBezTo>
                <a:cubicBezTo>
                  <a:pt x="99" y="173"/>
                  <a:pt x="99" y="175"/>
                  <a:pt x="98" y="175"/>
                </a:cubicBezTo>
                <a:cubicBezTo>
                  <a:pt x="98" y="175"/>
                  <a:pt x="99" y="175"/>
                  <a:pt x="98" y="175"/>
                </a:cubicBezTo>
                <a:cubicBezTo>
                  <a:pt x="99" y="175"/>
                  <a:pt x="98" y="175"/>
                  <a:pt x="99" y="175"/>
                </a:cubicBezTo>
                <a:cubicBezTo>
                  <a:pt x="99" y="175"/>
                  <a:pt x="100" y="174"/>
                  <a:pt x="100" y="174"/>
                </a:cubicBezTo>
                <a:cubicBezTo>
                  <a:pt x="100" y="174"/>
                  <a:pt x="100" y="174"/>
                  <a:pt x="100" y="174"/>
                </a:cubicBezTo>
                <a:cubicBezTo>
                  <a:pt x="101" y="172"/>
                  <a:pt x="101" y="172"/>
                  <a:pt x="101" y="172"/>
                </a:cubicBezTo>
                <a:cubicBezTo>
                  <a:pt x="102" y="172"/>
                  <a:pt x="103" y="171"/>
                  <a:pt x="104" y="170"/>
                </a:cubicBezTo>
                <a:cubicBezTo>
                  <a:pt x="103" y="170"/>
                  <a:pt x="106" y="168"/>
                  <a:pt x="106" y="167"/>
                </a:cubicBezTo>
                <a:cubicBezTo>
                  <a:pt x="108" y="166"/>
                  <a:pt x="114" y="158"/>
                  <a:pt x="117" y="157"/>
                </a:cubicBezTo>
                <a:cubicBezTo>
                  <a:pt x="117" y="157"/>
                  <a:pt x="116" y="157"/>
                  <a:pt x="117" y="156"/>
                </a:cubicBezTo>
                <a:cubicBezTo>
                  <a:pt x="119" y="155"/>
                  <a:pt x="120" y="153"/>
                  <a:pt x="123" y="151"/>
                </a:cubicBezTo>
                <a:cubicBezTo>
                  <a:pt x="122" y="150"/>
                  <a:pt x="125" y="150"/>
                  <a:pt x="126" y="148"/>
                </a:cubicBezTo>
                <a:cubicBezTo>
                  <a:pt x="126" y="148"/>
                  <a:pt x="127" y="147"/>
                  <a:pt x="126" y="147"/>
                </a:cubicBezTo>
                <a:cubicBezTo>
                  <a:pt x="123" y="150"/>
                  <a:pt x="122" y="148"/>
                  <a:pt x="120" y="151"/>
                </a:cubicBezTo>
                <a:cubicBezTo>
                  <a:pt x="121" y="150"/>
                  <a:pt x="120" y="153"/>
                  <a:pt x="119" y="153"/>
                </a:cubicBezTo>
                <a:cubicBezTo>
                  <a:pt x="119" y="152"/>
                  <a:pt x="117" y="155"/>
                  <a:pt x="116" y="155"/>
                </a:cubicBezTo>
                <a:cubicBezTo>
                  <a:pt x="117" y="154"/>
                  <a:pt x="118" y="153"/>
                  <a:pt x="118" y="152"/>
                </a:cubicBezTo>
                <a:cubicBezTo>
                  <a:pt x="117" y="154"/>
                  <a:pt x="116" y="154"/>
                  <a:pt x="116" y="154"/>
                </a:cubicBezTo>
                <a:cubicBezTo>
                  <a:pt x="116" y="154"/>
                  <a:pt x="117" y="153"/>
                  <a:pt x="117" y="153"/>
                </a:cubicBezTo>
                <a:cubicBezTo>
                  <a:pt x="115" y="155"/>
                  <a:pt x="115" y="155"/>
                  <a:pt x="114" y="157"/>
                </a:cubicBezTo>
                <a:close/>
                <a:moveTo>
                  <a:pt x="119" y="151"/>
                </a:moveTo>
                <a:cubicBezTo>
                  <a:pt x="120" y="150"/>
                  <a:pt x="121" y="149"/>
                  <a:pt x="121" y="148"/>
                </a:cubicBezTo>
                <a:cubicBezTo>
                  <a:pt x="120" y="149"/>
                  <a:pt x="119" y="149"/>
                  <a:pt x="118" y="151"/>
                </a:cubicBezTo>
                <a:cubicBezTo>
                  <a:pt x="118" y="152"/>
                  <a:pt x="119" y="150"/>
                  <a:pt x="120" y="150"/>
                </a:cubicBezTo>
                <a:cubicBezTo>
                  <a:pt x="119" y="151"/>
                  <a:pt x="118" y="152"/>
                  <a:pt x="119" y="151"/>
                </a:cubicBezTo>
                <a:close/>
                <a:moveTo>
                  <a:pt x="124" y="159"/>
                </a:moveTo>
                <a:cubicBezTo>
                  <a:pt x="125" y="159"/>
                  <a:pt x="128" y="159"/>
                  <a:pt x="128" y="157"/>
                </a:cubicBezTo>
                <a:cubicBezTo>
                  <a:pt x="125" y="160"/>
                  <a:pt x="127" y="156"/>
                  <a:pt x="124" y="159"/>
                </a:cubicBezTo>
                <a:close/>
                <a:moveTo>
                  <a:pt x="112" y="142"/>
                </a:moveTo>
                <a:cubicBezTo>
                  <a:pt x="110" y="143"/>
                  <a:pt x="109" y="144"/>
                  <a:pt x="109" y="145"/>
                </a:cubicBezTo>
                <a:cubicBezTo>
                  <a:pt x="110" y="145"/>
                  <a:pt x="111" y="143"/>
                  <a:pt x="112" y="142"/>
                </a:cubicBezTo>
                <a:cubicBezTo>
                  <a:pt x="112" y="143"/>
                  <a:pt x="112" y="143"/>
                  <a:pt x="113" y="142"/>
                </a:cubicBezTo>
                <a:cubicBezTo>
                  <a:pt x="113" y="142"/>
                  <a:pt x="112" y="142"/>
                  <a:pt x="112" y="142"/>
                </a:cubicBezTo>
                <a:close/>
                <a:moveTo>
                  <a:pt x="114" y="170"/>
                </a:moveTo>
                <a:cubicBezTo>
                  <a:pt x="115" y="170"/>
                  <a:pt x="118" y="166"/>
                  <a:pt x="117" y="166"/>
                </a:cubicBezTo>
                <a:cubicBezTo>
                  <a:pt x="115" y="168"/>
                  <a:pt x="116" y="167"/>
                  <a:pt x="114" y="170"/>
                </a:cubicBezTo>
                <a:close/>
                <a:moveTo>
                  <a:pt x="88" y="182"/>
                </a:moveTo>
                <a:cubicBezTo>
                  <a:pt x="88" y="182"/>
                  <a:pt x="89" y="182"/>
                  <a:pt x="89" y="181"/>
                </a:cubicBezTo>
                <a:cubicBezTo>
                  <a:pt x="88" y="181"/>
                  <a:pt x="88" y="182"/>
                  <a:pt x="88" y="182"/>
                </a:cubicBezTo>
                <a:close/>
                <a:moveTo>
                  <a:pt x="108" y="144"/>
                </a:moveTo>
                <a:cubicBezTo>
                  <a:pt x="106" y="144"/>
                  <a:pt x="109" y="142"/>
                  <a:pt x="108" y="142"/>
                </a:cubicBezTo>
                <a:cubicBezTo>
                  <a:pt x="107" y="142"/>
                  <a:pt x="103" y="145"/>
                  <a:pt x="103" y="145"/>
                </a:cubicBezTo>
                <a:cubicBezTo>
                  <a:pt x="105" y="144"/>
                  <a:pt x="106" y="145"/>
                  <a:pt x="107" y="144"/>
                </a:cubicBezTo>
                <a:cubicBezTo>
                  <a:pt x="109" y="143"/>
                  <a:pt x="109" y="143"/>
                  <a:pt x="110" y="141"/>
                </a:cubicBezTo>
                <a:cubicBezTo>
                  <a:pt x="110" y="141"/>
                  <a:pt x="110" y="141"/>
                  <a:pt x="110" y="141"/>
                </a:cubicBezTo>
                <a:cubicBezTo>
                  <a:pt x="107" y="143"/>
                  <a:pt x="110" y="142"/>
                  <a:pt x="108" y="144"/>
                </a:cubicBezTo>
                <a:close/>
                <a:moveTo>
                  <a:pt x="802" y="247"/>
                </a:moveTo>
                <a:cubicBezTo>
                  <a:pt x="799" y="242"/>
                  <a:pt x="799" y="242"/>
                  <a:pt x="799" y="242"/>
                </a:cubicBezTo>
                <a:cubicBezTo>
                  <a:pt x="798" y="242"/>
                  <a:pt x="801" y="247"/>
                  <a:pt x="801" y="246"/>
                </a:cubicBezTo>
                <a:cubicBezTo>
                  <a:pt x="801" y="247"/>
                  <a:pt x="801" y="247"/>
                  <a:pt x="801" y="247"/>
                </a:cubicBezTo>
                <a:cubicBezTo>
                  <a:pt x="800" y="244"/>
                  <a:pt x="802" y="246"/>
                  <a:pt x="802" y="247"/>
                </a:cubicBezTo>
                <a:close/>
                <a:moveTo>
                  <a:pt x="596" y="44"/>
                </a:moveTo>
                <a:cubicBezTo>
                  <a:pt x="592" y="42"/>
                  <a:pt x="592" y="42"/>
                  <a:pt x="592" y="42"/>
                </a:cubicBezTo>
                <a:cubicBezTo>
                  <a:pt x="592" y="43"/>
                  <a:pt x="593" y="43"/>
                  <a:pt x="594" y="44"/>
                </a:cubicBezTo>
                <a:cubicBezTo>
                  <a:pt x="591" y="43"/>
                  <a:pt x="597" y="45"/>
                  <a:pt x="596" y="44"/>
                </a:cubicBezTo>
                <a:close/>
                <a:moveTo>
                  <a:pt x="493" y="9"/>
                </a:moveTo>
                <a:cubicBezTo>
                  <a:pt x="495" y="10"/>
                  <a:pt x="500" y="11"/>
                  <a:pt x="502" y="11"/>
                </a:cubicBezTo>
                <a:cubicBezTo>
                  <a:pt x="500" y="10"/>
                  <a:pt x="492" y="9"/>
                  <a:pt x="493" y="9"/>
                </a:cubicBezTo>
                <a:close/>
                <a:moveTo>
                  <a:pt x="467" y="5"/>
                </a:moveTo>
                <a:cubicBezTo>
                  <a:pt x="469" y="5"/>
                  <a:pt x="477" y="7"/>
                  <a:pt x="475" y="6"/>
                </a:cubicBezTo>
                <a:cubicBezTo>
                  <a:pt x="473" y="6"/>
                  <a:pt x="466" y="4"/>
                  <a:pt x="466" y="5"/>
                </a:cubicBezTo>
                <a:cubicBezTo>
                  <a:pt x="467" y="6"/>
                  <a:pt x="469" y="7"/>
                  <a:pt x="470" y="6"/>
                </a:cubicBezTo>
                <a:cubicBezTo>
                  <a:pt x="469" y="6"/>
                  <a:pt x="468" y="6"/>
                  <a:pt x="467" y="5"/>
                </a:cubicBezTo>
                <a:close/>
                <a:moveTo>
                  <a:pt x="411" y="0"/>
                </a:moveTo>
                <a:cubicBezTo>
                  <a:pt x="410" y="0"/>
                  <a:pt x="406" y="0"/>
                  <a:pt x="404" y="1"/>
                </a:cubicBezTo>
                <a:cubicBezTo>
                  <a:pt x="407" y="1"/>
                  <a:pt x="411" y="1"/>
                  <a:pt x="414" y="1"/>
                </a:cubicBezTo>
                <a:cubicBezTo>
                  <a:pt x="413" y="1"/>
                  <a:pt x="411" y="1"/>
                  <a:pt x="412" y="1"/>
                </a:cubicBezTo>
                <a:cubicBezTo>
                  <a:pt x="413" y="1"/>
                  <a:pt x="417" y="0"/>
                  <a:pt x="415" y="0"/>
                </a:cubicBezTo>
                <a:cubicBezTo>
                  <a:pt x="415" y="1"/>
                  <a:pt x="413" y="0"/>
                  <a:pt x="411" y="0"/>
                </a:cubicBezTo>
                <a:close/>
                <a:moveTo>
                  <a:pt x="394" y="50"/>
                </a:moveTo>
                <a:cubicBezTo>
                  <a:pt x="394" y="49"/>
                  <a:pt x="401" y="50"/>
                  <a:pt x="399" y="50"/>
                </a:cubicBezTo>
                <a:cubicBezTo>
                  <a:pt x="399" y="49"/>
                  <a:pt x="391" y="49"/>
                  <a:pt x="394" y="50"/>
                </a:cubicBezTo>
                <a:close/>
                <a:moveTo>
                  <a:pt x="388" y="50"/>
                </a:moveTo>
                <a:cubicBezTo>
                  <a:pt x="389" y="50"/>
                  <a:pt x="391" y="51"/>
                  <a:pt x="393" y="50"/>
                </a:cubicBezTo>
                <a:cubicBezTo>
                  <a:pt x="384" y="50"/>
                  <a:pt x="379" y="50"/>
                  <a:pt x="376" y="50"/>
                </a:cubicBezTo>
                <a:cubicBezTo>
                  <a:pt x="379" y="50"/>
                  <a:pt x="373" y="51"/>
                  <a:pt x="376" y="51"/>
                </a:cubicBezTo>
                <a:cubicBezTo>
                  <a:pt x="378" y="50"/>
                  <a:pt x="383" y="51"/>
                  <a:pt x="382" y="50"/>
                </a:cubicBezTo>
                <a:cubicBezTo>
                  <a:pt x="383" y="50"/>
                  <a:pt x="386" y="50"/>
                  <a:pt x="388" y="50"/>
                </a:cubicBezTo>
                <a:close/>
                <a:moveTo>
                  <a:pt x="350" y="7"/>
                </a:moveTo>
                <a:cubicBezTo>
                  <a:pt x="351" y="6"/>
                  <a:pt x="358" y="6"/>
                  <a:pt x="359" y="6"/>
                </a:cubicBezTo>
                <a:cubicBezTo>
                  <a:pt x="355" y="6"/>
                  <a:pt x="351" y="7"/>
                  <a:pt x="349" y="7"/>
                </a:cubicBezTo>
                <a:cubicBezTo>
                  <a:pt x="350" y="7"/>
                  <a:pt x="350" y="7"/>
                  <a:pt x="350" y="7"/>
                </a:cubicBezTo>
                <a:cubicBezTo>
                  <a:pt x="350" y="7"/>
                  <a:pt x="349" y="7"/>
                  <a:pt x="350" y="7"/>
                </a:cubicBezTo>
                <a:close/>
                <a:moveTo>
                  <a:pt x="350" y="8"/>
                </a:moveTo>
                <a:cubicBezTo>
                  <a:pt x="350" y="8"/>
                  <a:pt x="350" y="8"/>
                  <a:pt x="351" y="7"/>
                </a:cubicBezTo>
                <a:cubicBezTo>
                  <a:pt x="348" y="8"/>
                  <a:pt x="348" y="7"/>
                  <a:pt x="347" y="7"/>
                </a:cubicBezTo>
                <a:cubicBezTo>
                  <a:pt x="346" y="8"/>
                  <a:pt x="345" y="8"/>
                  <a:pt x="343" y="8"/>
                </a:cubicBezTo>
                <a:cubicBezTo>
                  <a:pt x="342" y="8"/>
                  <a:pt x="336" y="8"/>
                  <a:pt x="335" y="9"/>
                </a:cubicBezTo>
                <a:cubicBezTo>
                  <a:pt x="336" y="9"/>
                  <a:pt x="337" y="9"/>
                  <a:pt x="337" y="9"/>
                </a:cubicBezTo>
                <a:cubicBezTo>
                  <a:pt x="334" y="10"/>
                  <a:pt x="330" y="9"/>
                  <a:pt x="327" y="11"/>
                </a:cubicBezTo>
                <a:cubicBezTo>
                  <a:pt x="331" y="11"/>
                  <a:pt x="333" y="10"/>
                  <a:pt x="336" y="10"/>
                </a:cubicBezTo>
                <a:cubicBezTo>
                  <a:pt x="336" y="9"/>
                  <a:pt x="337" y="9"/>
                  <a:pt x="339" y="9"/>
                </a:cubicBezTo>
                <a:cubicBezTo>
                  <a:pt x="339" y="9"/>
                  <a:pt x="336" y="9"/>
                  <a:pt x="337" y="10"/>
                </a:cubicBezTo>
                <a:cubicBezTo>
                  <a:pt x="342" y="9"/>
                  <a:pt x="350" y="9"/>
                  <a:pt x="351" y="8"/>
                </a:cubicBezTo>
                <a:cubicBezTo>
                  <a:pt x="350" y="8"/>
                  <a:pt x="350" y="8"/>
                  <a:pt x="350" y="8"/>
                </a:cubicBezTo>
                <a:close/>
                <a:moveTo>
                  <a:pt x="314" y="14"/>
                </a:moveTo>
                <a:cubicBezTo>
                  <a:pt x="315" y="14"/>
                  <a:pt x="322" y="13"/>
                  <a:pt x="320" y="13"/>
                </a:cubicBezTo>
                <a:cubicBezTo>
                  <a:pt x="317" y="14"/>
                  <a:pt x="316" y="13"/>
                  <a:pt x="314" y="14"/>
                </a:cubicBezTo>
                <a:close/>
                <a:moveTo>
                  <a:pt x="241" y="77"/>
                </a:moveTo>
                <a:cubicBezTo>
                  <a:pt x="240" y="77"/>
                  <a:pt x="241" y="75"/>
                  <a:pt x="240" y="76"/>
                </a:cubicBezTo>
                <a:cubicBezTo>
                  <a:pt x="240" y="76"/>
                  <a:pt x="238" y="77"/>
                  <a:pt x="238" y="77"/>
                </a:cubicBezTo>
                <a:cubicBezTo>
                  <a:pt x="238" y="77"/>
                  <a:pt x="238" y="77"/>
                  <a:pt x="237" y="77"/>
                </a:cubicBezTo>
                <a:cubicBezTo>
                  <a:pt x="237" y="78"/>
                  <a:pt x="238" y="77"/>
                  <a:pt x="238" y="77"/>
                </a:cubicBezTo>
                <a:cubicBezTo>
                  <a:pt x="236" y="79"/>
                  <a:pt x="236" y="78"/>
                  <a:pt x="235" y="79"/>
                </a:cubicBezTo>
                <a:cubicBezTo>
                  <a:pt x="236" y="79"/>
                  <a:pt x="240" y="77"/>
                  <a:pt x="241" y="77"/>
                </a:cubicBezTo>
                <a:close/>
                <a:moveTo>
                  <a:pt x="232" y="80"/>
                </a:moveTo>
                <a:cubicBezTo>
                  <a:pt x="232" y="81"/>
                  <a:pt x="233" y="81"/>
                  <a:pt x="228" y="83"/>
                </a:cubicBezTo>
                <a:cubicBezTo>
                  <a:pt x="231" y="83"/>
                  <a:pt x="236" y="79"/>
                  <a:pt x="241" y="77"/>
                </a:cubicBezTo>
                <a:cubicBezTo>
                  <a:pt x="238" y="78"/>
                  <a:pt x="235" y="79"/>
                  <a:pt x="232" y="80"/>
                </a:cubicBezTo>
                <a:close/>
                <a:moveTo>
                  <a:pt x="222" y="84"/>
                </a:moveTo>
                <a:cubicBezTo>
                  <a:pt x="220" y="86"/>
                  <a:pt x="220" y="87"/>
                  <a:pt x="223" y="86"/>
                </a:cubicBezTo>
                <a:cubicBezTo>
                  <a:pt x="221" y="87"/>
                  <a:pt x="219" y="89"/>
                  <a:pt x="217" y="89"/>
                </a:cubicBezTo>
                <a:cubicBezTo>
                  <a:pt x="217" y="88"/>
                  <a:pt x="219" y="88"/>
                  <a:pt x="219" y="87"/>
                </a:cubicBezTo>
                <a:cubicBezTo>
                  <a:pt x="217" y="88"/>
                  <a:pt x="213" y="90"/>
                  <a:pt x="213" y="91"/>
                </a:cubicBezTo>
                <a:cubicBezTo>
                  <a:pt x="218" y="88"/>
                  <a:pt x="214" y="91"/>
                  <a:pt x="215" y="91"/>
                </a:cubicBezTo>
                <a:cubicBezTo>
                  <a:pt x="219" y="89"/>
                  <a:pt x="219" y="89"/>
                  <a:pt x="219" y="89"/>
                </a:cubicBezTo>
                <a:cubicBezTo>
                  <a:pt x="219" y="88"/>
                  <a:pt x="224" y="86"/>
                  <a:pt x="226" y="84"/>
                </a:cubicBezTo>
                <a:cubicBezTo>
                  <a:pt x="222" y="86"/>
                  <a:pt x="223" y="85"/>
                  <a:pt x="222" y="84"/>
                </a:cubicBezTo>
                <a:close/>
                <a:moveTo>
                  <a:pt x="214" y="101"/>
                </a:moveTo>
                <a:cubicBezTo>
                  <a:pt x="214" y="103"/>
                  <a:pt x="210" y="104"/>
                  <a:pt x="207" y="106"/>
                </a:cubicBezTo>
                <a:cubicBezTo>
                  <a:pt x="211" y="104"/>
                  <a:pt x="216" y="101"/>
                  <a:pt x="220" y="99"/>
                </a:cubicBezTo>
                <a:cubicBezTo>
                  <a:pt x="219" y="99"/>
                  <a:pt x="215" y="102"/>
                  <a:pt x="215" y="101"/>
                </a:cubicBezTo>
                <a:cubicBezTo>
                  <a:pt x="219" y="99"/>
                  <a:pt x="223" y="98"/>
                  <a:pt x="226" y="95"/>
                </a:cubicBezTo>
                <a:cubicBezTo>
                  <a:pt x="223" y="97"/>
                  <a:pt x="219" y="98"/>
                  <a:pt x="214" y="101"/>
                </a:cubicBezTo>
                <a:close/>
                <a:moveTo>
                  <a:pt x="211" y="86"/>
                </a:moveTo>
                <a:cubicBezTo>
                  <a:pt x="213" y="83"/>
                  <a:pt x="216" y="83"/>
                  <a:pt x="217" y="81"/>
                </a:cubicBezTo>
                <a:cubicBezTo>
                  <a:pt x="214" y="83"/>
                  <a:pt x="214" y="82"/>
                  <a:pt x="210" y="84"/>
                </a:cubicBezTo>
                <a:cubicBezTo>
                  <a:pt x="210" y="85"/>
                  <a:pt x="208" y="86"/>
                  <a:pt x="211" y="86"/>
                </a:cubicBezTo>
                <a:close/>
                <a:moveTo>
                  <a:pt x="210" y="82"/>
                </a:moveTo>
                <a:cubicBezTo>
                  <a:pt x="211" y="82"/>
                  <a:pt x="207" y="83"/>
                  <a:pt x="208" y="84"/>
                </a:cubicBezTo>
                <a:cubicBezTo>
                  <a:pt x="211" y="83"/>
                  <a:pt x="211" y="82"/>
                  <a:pt x="213" y="80"/>
                </a:cubicBezTo>
                <a:cubicBezTo>
                  <a:pt x="214" y="80"/>
                  <a:pt x="214" y="81"/>
                  <a:pt x="215" y="80"/>
                </a:cubicBezTo>
                <a:cubicBezTo>
                  <a:pt x="216" y="79"/>
                  <a:pt x="212" y="81"/>
                  <a:pt x="210" y="82"/>
                </a:cubicBezTo>
                <a:close/>
                <a:moveTo>
                  <a:pt x="203" y="100"/>
                </a:moveTo>
                <a:cubicBezTo>
                  <a:pt x="201" y="100"/>
                  <a:pt x="199" y="102"/>
                  <a:pt x="199" y="102"/>
                </a:cubicBezTo>
                <a:cubicBezTo>
                  <a:pt x="201" y="100"/>
                  <a:pt x="205" y="97"/>
                  <a:pt x="207" y="96"/>
                </a:cubicBezTo>
                <a:cubicBezTo>
                  <a:pt x="207" y="96"/>
                  <a:pt x="213" y="92"/>
                  <a:pt x="212" y="92"/>
                </a:cubicBezTo>
                <a:cubicBezTo>
                  <a:pt x="211" y="93"/>
                  <a:pt x="207" y="95"/>
                  <a:pt x="207" y="96"/>
                </a:cubicBezTo>
                <a:cubicBezTo>
                  <a:pt x="204" y="97"/>
                  <a:pt x="201" y="100"/>
                  <a:pt x="197" y="101"/>
                </a:cubicBezTo>
                <a:cubicBezTo>
                  <a:pt x="197" y="102"/>
                  <a:pt x="198" y="101"/>
                  <a:pt x="196" y="103"/>
                </a:cubicBezTo>
                <a:cubicBezTo>
                  <a:pt x="192" y="104"/>
                  <a:pt x="183" y="110"/>
                  <a:pt x="180" y="114"/>
                </a:cubicBezTo>
                <a:cubicBezTo>
                  <a:pt x="175" y="115"/>
                  <a:pt x="167" y="123"/>
                  <a:pt x="160" y="128"/>
                </a:cubicBezTo>
                <a:cubicBezTo>
                  <a:pt x="161" y="128"/>
                  <a:pt x="163" y="127"/>
                  <a:pt x="161" y="129"/>
                </a:cubicBezTo>
                <a:cubicBezTo>
                  <a:pt x="164" y="127"/>
                  <a:pt x="163" y="126"/>
                  <a:pt x="165" y="125"/>
                </a:cubicBezTo>
                <a:cubicBezTo>
                  <a:pt x="166" y="125"/>
                  <a:pt x="167" y="124"/>
                  <a:pt x="165" y="127"/>
                </a:cubicBezTo>
                <a:cubicBezTo>
                  <a:pt x="167" y="125"/>
                  <a:pt x="166" y="126"/>
                  <a:pt x="168" y="125"/>
                </a:cubicBezTo>
                <a:cubicBezTo>
                  <a:pt x="168" y="124"/>
                  <a:pt x="169" y="122"/>
                  <a:pt x="167" y="123"/>
                </a:cubicBezTo>
                <a:cubicBezTo>
                  <a:pt x="172" y="119"/>
                  <a:pt x="174" y="119"/>
                  <a:pt x="177" y="116"/>
                </a:cubicBezTo>
                <a:cubicBezTo>
                  <a:pt x="176" y="117"/>
                  <a:pt x="178" y="116"/>
                  <a:pt x="179" y="115"/>
                </a:cubicBezTo>
                <a:cubicBezTo>
                  <a:pt x="179" y="115"/>
                  <a:pt x="178" y="115"/>
                  <a:pt x="179" y="114"/>
                </a:cubicBezTo>
                <a:cubicBezTo>
                  <a:pt x="183" y="113"/>
                  <a:pt x="189" y="107"/>
                  <a:pt x="193" y="105"/>
                </a:cubicBezTo>
                <a:cubicBezTo>
                  <a:pt x="193" y="105"/>
                  <a:pt x="192" y="105"/>
                  <a:pt x="194" y="104"/>
                </a:cubicBezTo>
                <a:cubicBezTo>
                  <a:pt x="193" y="106"/>
                  <a:pt x="196" y="103"/>
                  <a:pt x="198" y="102"/>
                </a:cubicBezTo>
                <a:cubicBezTo>
                  <a:pt x="198" y="103"/>
                  <a:pt x="189" y="108"/>
                  <a:pt x="194" y="106"/>
                </a:cubicBezTo>
                <a:cubicBezTo>
                  <a:pt x="192" y="107"/>
                  <a:pt x="190" y="108"/>
                  <a:pt x="190" y="108"/>
                </a:cubicBezTo>
                <a:cubicBezTo>
                  <a:pt x="194" y="106"/>
                  <a:pt x="190" y="109"/>
                  <a:pt x="189" y="110"/>
                </a:cubicBezTo>
                <a:cubicBezTo>
                  <a:pt x="194" y="107"/>
                  <a:pt x="196" y="106"/>
                  <a:pt x="200" y="103"/>
                </a:cubicBezTo>
                <a:cubicBezTo>
                  <a:pt x="201" y="103"/>
                  <a:pt x="200" y="103"/>
                  <a:pt x="201" y="102"/>
                </a:cubicBezTo>
                <a:cubicBezTo>
                  <a:pt x="202" y="102"/>
                  <a:pt x="205" y="100"/>
                  <a:pt x="205" y="99"/>
                </a:cubicBezTo>
                <a:cubicBezTo>
                  <a:pt x="207" y="98"/>
                  <a:pt x="210" y="96"/>
                  <a:pt x="210" y="97"/>
                </a:cubicBezTo>
                <a:cubicBezTo>
                  <a:pt x="212" y="96"/>
                  <a:pt x="213" y="96"/>
                  <a:pt x="213" y="95"/>
                </a:cubicBezTo>
                <a:cubicBezTo>
                  <a:pt x="211" y="96"/>
                  <a:pt x="215" y="94"/>
                  <a:pt x="214" y="94"/>
                </a:cubicBezTo>
                <a:cubicBezTo>
                  <a:pt x="213" y="95"/>
                  <a:pt x="213" y="94"/>
                  <a:pt x="211" y="95"/>
                </a:cubicBezTo>
                <a:cubicBezTo>
                  <a:pt x="211" y="96"/>
                  <a:pt x="207" y="98"/>
                  <a:pt x="205" y="99"/>
                </a:cubicBezTo>
                <a:cubicBezTo>
                  <a:pt x="205" y="99"/>
                  <a:pt x="202" y="101"/>
                  <a:pt x="202" y="101"/>
                </a:cubicBezTo>
                <a:cubicBezTo>
                  <a:pt x="200" y="101"/>
                  <a:pt x="205" y="99"/>
                  <a:pt x="203" y="100"/>
                </a:cubicBezTo>
                <a:close/>
                <a:moveTo>
                  <a:pt x="201" y="82"/>
                </a:moveTo>
                <a:cubicBezTo>
                  <a:pt x="203" y="81"/>
                  <a:pt x="203" y="82"/>
                  <a:pt x="205" y="81"/>
                </a:cubicBezTo>
                <a:cubicBezTo>
                  <a:pt x="205" y="80"/>
                  <a:pt x="206" y="80"/>
                  <a:pt x="205" y="79"/>
                </a:cubicBezTo>
                <a:cubicBezTo>
                  <a:pt x="203" y="80"/>
                  <a:pt x="202" y="81"/>
                  <a:pt x="201" y="82"/>
                </a:cubicBezTo>
                <a:close/>
                <a:moveTo>
                  <a:pt x="192" y="82"/>
                </a:moveTo>
                <a:cubicBezTo>
                  <a:pt x="192" y="81"/>
                  <a:pt x="194" y="80"/>
                  <a:pt x="194" y="80"/>
                </a:cubicBezTo>
                <a:cubicBezTo>
                  <a:pt x="192" y="80"/>
                  <a:pt x="187" y="84"/>
                  <a:pt x="190" y="83"/>
                </a:cubicBezTo>
                <a:cubicBezTo>
                  <a:pt x="192" y="81"/>
                  <a:pt x="191" y="83"/>
                  <a:pt x="191" y="83"/>
                </a:cubicBezTo>
                <a:cubicBezTo>
                  <a:pt x="192" y="83"/>
                  <a:pt x="194" y="82"/>
                  <a:pt x="195" y="81"/>
                </a:cubicBezTo>
                <a:cubicBezTo>
                  <a:pt x="195" y="81"/>
                  <a:pt x="195" y="82"/>
                  <a:pt x="195" y="82"/>
                </a:cubicBezTo>
                <a:cubicBezTo>
                  <a:pt x="197" y="81"/>
                  <a:pt x="197" y="81"/>
                  <a:pt x="197" y="81"/>
                </a:cubicBezTo>
                <a:cubicBezTo>
                  <a:pt x="197" y="80"/>
                  <a:pt x="197" y="80"/>
                  <a:pt x="197" y="80"/>
                </a:cubicBezTo>
                <a:cubicBezTo>
                  <a:pt x="194" y="82"/>
                  <a:pt x="193" y="81"/>
                  <a:pt x="192" y="82"/>
                </a:cubicBezTo>
                <a:close/>
                <a:moveTo>
                  <a:pt x="196" y="84"/>
                </a:moveTo>
                <a:cubicBezTo>
                  <a:pt x="193" y="86"/>
                  <a:pt x="192" y="85"/>
                  <a:pt x="192" y="85"/>
                </a:cubicBezTo>
                <a:cubicBezTo>
                  <a:pt x="192" y="86"/>
                  <a:pt x="191" y="86"/>
                  <a:pt x="191" y="87"/>
                </a:cubicBezTo>
                <a:cubicBezTo>
                  <a:pt x="193" y="86"/>
                  <a:pt x="192" y="87"/>
                  <a:pt x="194" y="87"/>
                </a:cubicBezTo>
                <a:cubicBezTo>
                  <a:pt x="196" y="86"/>
                  <a:pt x="195" y="86"/>
                  <a:pt x="197" y="85"/>
                </a:cubicBezTo>
                <a:cubicBezTo>
                  <a:pt x="198" y="84"/>
                  <a:pt x="195" y="86"/>
                  <a:pt x="195" y="85"/>
                </a:cubicBezTo>
                <a:cubicBezTo>
                  <a:pt x="195" y="85"/>
                  <a:pt x="198" y="82"/>
                  <a:pt x="196" y="83"/>
                </a:cubicBezTo>
                <a:cubicBezTo>
                  <a:pt x="196" y="83"/>
                  <a:pt x="196" y="83"/>
                  <a:pt x="196" y="84"/>
                </a:cubicBezTo>
                <a:close/>
                <a:moveTo>
                  <a:pt x="187" y="104"/>
                </a:moveTo>
                <a:cubicBezTo>
                  <a:pt x="188" y="103"/>
                  <a:pt x="188" y="105"/>
                  <a:pt x="192" y="103"/>
                </a:cubicBezTo>
                <a:cubicBezTo>
                  <a:pt x="192" y="102"/>
                  <a:pt x="190" y="103"/>
                  <a:pt x="190" y="103"/>
                </a:cubicBezTo>
                <a:cubicBezTo>
                  <a:pt x="192" y="102"/>
                  <a:pt x="193" y="101"/>
                  <a:pt x="194" y="99"/>
                </a:cubicBezTo>
                <a:cubicBezTo>
                  <a:pt x="195" y="100"/>
                  <a:pt x="195" y="100"/>
                  <a:pt x="195" y="100"/>
                </a:cubicBezTo>
                <a:cubicBezTo>
                  <a:pt x="197" y="98"/>
                  <a:pt x="198" y="98"/>
                  <a:pt x="201" y="96"/>
                </a:cubicBezTo>
                <a:cubicBezTo>
                  <a:pt x="200" y="96"/>
                  <a:pt x="201" y="94"/>
                  <a:pt x="200" y="95"/>
                </a:cubicBezTo>
                <a:cubicBezTo>
                  <a:pt x="196" y="97"/>
                  <a:pt x="191" y="101"/>
                  <a:pt x="189" y="102"/>
                </a:cubicBezTo>
                <a:cubicBezTo>
                  <a:pt x="188" y="103"/>
                  <a:pt x="191" y="102"/>
                  <a:pt x="188" y="103"/>
                </a:cubicBezTo>
                <a:cubicBezTo>
                  <a:pt x="188" y="103"/>
                  <a:pt x="187" y="104"/>
                  <a:pt x="187" y="104"/>
                </a:cubicBezTo>
                <a:close/>
                <a:moveTo>
                  <a:pt x="198" y="107"/>
                </a:moveTo>
                <a:cubicBezTo>
                  <a:pt x="200" y="106"/>
                  <a:pt x="201" y="105"/>
                  <a:pt x="202" y="105"/>
                </a:cubicBezTo>
                <a:cubicBezTo>
                  <a:pt x="201" y="105"/>
                  <a:pt x="199" y="106"/>
                  <a:pt x="198" y="106"/>
                </a:cubicBezTo>
                <a:cubicBezTo>
                  <a:pt x="200" y="105"/>
                  <a:pt x="200" y="104"/>
                  <a:pt x="202" y="103"/>
                </a:cubicBezTo>
                <a:cubicBezTo>
                  <a:pt x="201" y="104"/>
                  <a:pt x="203" y="102"/>
                  <a:pt x="205" y="102"/>
                </a:cubicBezTo>
                <a:cubicBezTo>
                  <a:pt x="204" y="101"/>
                  <a:pt x="200" y="104"/>
                  <a:pt x="197" y="105"/>
                </a:cubicBezTo>
                <a:cubicBezTo>
                  <a:pt x="199" y="105"/>
                  <a:pt x="196" y="108"/>
                  <a:pt x="198" y="107"/>
                </a:cubicBezTo>
                <a:close/>
                <a:moveTo>
                  <a:pt x="186" y="99"/>
                </a:moveTo>
                <a:cubicBezTo>
                  <a:pt x="183" y="101"/>
                  <a:pt x="173" y="108"/>
                  <a:pt x="182" y="103"/>
                </a:cubicBezTo>
                <a:cubicBezTo>
                  <a:pt x="183" y="101"/>
                  <a:pt x="187" y="99"/>
                  <a:pt x="183" y="102"/>
                </a:cubicBezTo>
                <a:cubicBezTo>
                  <a:pt x="186" y="100"/>
                  <a:pt x="187" y="99"/>
                  <a:pt x="188" y="98"/>
                </a:cubicBezTo>
                <a:cubicBezTo>
                  <a:pt x="187" y="99"/>
                  <a:pt x="187" y="98"/>
                  <a:pt x="186" y="99"/>
                </a:cubicBezTo>
                <a:close/>
                <a:moveTo>
                  <a:pt x="169" y="89"/>
                </a:moveTo>
                <a:cubicBezTo>
                  <a:pt x="171" y="89"/>
                  <a:pt x="178" y="83"/>
                  <a:pt x="174" y="85"/>
                </a:cubicBezTo>
                <a:cubicBezTo>
                  <a:pt x="174" y="86"/>
                  <a:pt x="171" y="88"/>
                  <a:pt x="169" y="89"/>
                </a:cubicBezTo>
                <a:close/>
                <a:moveTo>
                  <a:pt x="182" y="123"/>
                </a:moveTo>
                <a:cubicBezTo>
                  <a:pt x="187" y="120"/>
                  <a:pt x="189" y="118"/>
                  <a:pt x="195" y="114"/>
                </a:cubicBezTo>
                <a:cubicBezTo>
                  <a:pt x="194" y="115"/>
                  <a:pt x="195" y="113"/>
                  <a:pt x="194" y="114"/>
                </a:cubicBezTo>
                <a:cubicBezTo>
                  <a:pt x="194" y="114"/>
                  <a:pt x="191" y="117"/>
                  <a:pt x="189" y="118"/>
                </a:cubicBezTo>
                <a:cubicBezTo>
                  <a:pt x="190" y="117"/>
                  <a:pt x="190" y="117"/>
                  <a:pt x="190" y="116"/>
                </a:cubicBezTo>
                <a:cubicBezTo>
                  <a:pt x="188" y="118"/>
                  <a:pt x="186" y="120"/>
                  <a:pt x="183" y="121"/>
                </a:cubicBezTo>
                <a:cubicBezTo>
                  <a:pt x="184" y="121"/>
                  <a:pt x="184" y="120"/>
                  <a:pt x="183" y="121"/>
                </a:cubicBezTo>
                <a:cubicBezTo>
                  <a:pt x="183" y="121"/>
                  <a:pt x="182" y="123"/>
                  <a:pt x="182" y="123"/>
                </a:cubicBezTo>
                <a:close/>
                <a:moveTo>
                  <a:pt x="178" y="110"/>
                </a:moveTo>
                <a:cubicBezTo>
                  <a:pt x="180" y="109"/>
                  <a:pt x="180" y="109"/>
                  <a:pt x="180" y="109"/>
                </a:cubicBezTo>
                <a:cubicBezTo>
                  <a:pt x="178" y="111"/>
                  <a:pt x="182" y="109"/>
                  <a:pt x="182" y="108"/>
                </a:cubicBezTo>
                <a:cubicBezTo>
                  <a:pt x="181" y="108"/>
                  <a:pt x="179" y="109"/>
                  <a:pt x="178" y="110"/>
                </a:cubicBezTo>
                <a:close/>
                <a:moveTo>
                  <a:pt x="178" y="117"/>
                </a:moveTo>
                <a:cubicBezTo>
                  <a:pt x="177" y="118"/>
                  <a:pt x="176" y="118"/>
                  <a:pt x="175" y="120"/>
                </a:cubicBezTo>
                <a:cubicBezTo>
                  <a:pt x="176" y="119"/>
                  <a:pt x="176" y="119"/>
                  <a:pt x="177" y="119"/>
                </a:cubicBezTo>
                <a:cubicBezTo>
                  <a:pt x="178" y="118"/>
                  <a:pt x="182" y="116"/>
                  <a:pt x="181" y="116"/>
                </a:cubicBezTo>
                <a:cubicBezTo>
                  <a:pt x="177" y="119"/>
                  <a:pt x="181" y="114"/>
                  <a:pt x="178" y="117"/>
                </a:cubicBezTo>
                <a:close/>
                <a:moveTo>
                  <a:pt x="164" y="122"/>
                </a:moveTo>
                <a:cubicBezTo>
                  <a:pt x="169" y="117"/>
                  <a:pt x="172" y="117"/>
                  <a:pt x="177" y="112"/>
                </a:cubicBezTo>
                <a:cubicBezTo>
                  <a:pt x="174" y="114"/>
                  <a:pt x="176" y="112"/>
                  <a:pt x="174" y="113"/>
                </a:cubicBezTo>
                <a:cubicBezTo>
                  <a:pt x="171" y="116"/>
                  <a:pt x="165" y="119"/>
                  <a:pt x="164" y="122"/>
                </a:cubicBezTo>
                <a:close/>
                <a:moveTo>
                  <a:pt x="159" y="111"/>
                </a:moveTo>
                <a:cubicBezTo>
                  <a:pt x="160" y="110"/>
                  <a:pt x="164" y="108"/>
                  <a:pt x="164" y="107"/>
                </a:cubicBezTo>
                <a:cubicBezTo>
                  <a:pt x="162" y="109"/>
                  <a:pt x="158" y="112"/>
                  <a:pt x="159" y="111"/>
                </a:cubicBezTo>
                <a:close/>
                <a:moveTo>
                  <a:pt x="170" y="123"/>
                </a:moveTo>
                <a:cubicBezTo>
                  <a:pt x="172" y="122"/>
                  <a:pt x="175" y="118"/>
                  <a:pt x="172" y="121"/>
                </a:cubicBezTo>
                <a:cubicBezTo>
                  <a:pt x="172" y="121"/>
                  <a:pt x="173" y="120"/>
                  <a:pt x="173" y="121"/>
                </a:cubicBezTo>
                <a:cubicBezTo>
                  <a:pt x="172" y="121"/>
                  <a:pt x="168" y="124"/>
                  <a:pt x="170" y="123"/>
                </a:cubicBezTo>
                <a:close/>
                <a:moveTo>
                  <a:pt x="125" y="113"/>
                </a:moveTo>
                <a:cubicBezTo>
                  <a:pt x="123" y="114"/>
                  <a:pt x="123" y="114"/>
                  <a:pt x="123" y="114"/>
                </a:cubicBezTo>
                <a:cubicBezTo>
                  <a:pt x="123" y="115"/>
                  <a:pt x="122" y="116"/>
                  <a:pt x="123" y="115"/>
                </a:cubicBezTo>
                <a:cubicBezTo>
                  <a:pt x="125" y="114"/>
                  <a:pt x="125" y="114"/>
                  <a:pt x="125" y="113"/>
                </a:cubicBezTo>
                <a:cubicBezTo>
                  <a:pt x="125" y="113"/>
                  <a:pt x="126" y="113"/>
                  <a:pt x="126" y="112"/>
                </a:cubicBezTo>
                <a:cubicBezTo>
                  <a:pt x="125" y="113"/>
                  <a:pt x="125" y="113"/>
                  <a:pt x="125" y="113"/>
                </a:cubicBezTo>
                <a:close/>
                <a:moveTo>
                  <a:pt x="107" y="138"/>
                </a:moveTo>
                <a:cubicBezTo>
                  <a:pt x="106" y="138"/>
                  <a:pt x="106" y="138"/>
                  <a:pt x="105" y="139"/>
                </a:cubicBezTo>
                <a:cubicBezTo>
                  <a:pt x="105" y="138"/>
                  <a:pt x="107" y="136"/>
                  <a:pt x="107" y="136"/>
                </a:cubicBezTo>
                <a:cubicBezTo>
                  <a:pt x="105" y="138"/>
                  <a:pt x="104" y="139"/>
                  <a:pt x="102" y="141"/>
                </a:cubicBezTo>
                <a:cubicBezTo>
                  <a:pt x="104" y="141"/>
                  <a:pt x="106" y="140"/>
                  <a:pt x="108" y="139"/>
                </a:cubicBezTo>
                <a:cubicBezTo>
                  <a:pt x="104" y="141"/>
                  <a:pt x="110" y="134"/>
                  <a:pt x="107" y="137"/>
                </a:cubicBezTo>
                <a:cubicBezTo>
                  <a:pt x="107" y="137"/>
                  <a:pt x="107" y="137"/>
                  <a:pt x="107" y="138"/>
                </a:cubicBezTo>
                <a:close/>
                <a:moveTo>
                  <a:pt x="128" y="160"/>
                </a:moveTo>
                <a:cubicBezTo>
                  <a:pt x="127" y="161"/>
                  <a:pt x="126" y="161"/>
                  <a:pt x="126" y="161"/>
                </a:cubicBezTo>
                <a:cubicBezTo>
                  <a:pt x="125" y="163"/>
                  <a:pt x="128" y="160"/>
                  <a:pt x="128" y="162"/>
                </a:cubicBezTo>
                <a:cubicBezTo>
                  <a:pt x="127" y="163"/>
                  <a:pt x="126" y="164"/>
                  <a:pt x="125" y="164"/>
                </a:cubicBezTo>
                <a:cubicBezTo>
                  <a:pt x="125" y="165"/>
                  <a:pt x="128" y="162"/>
                  <a:pt x="129" y="162"/>
                </a:cubicBezTo>
                <a:cubicBezTo>
                  <a:pt x="128" y="162"/>
                  <a:pt x="127" y="163"/>
                  <a:pt x="127" y="163"/>
                </a:cubicBezTo>
                <a:cubicBezTo>
                  <a:pt x="131" y="161"/>
                  <a:pt x="128" y="162"/>
                  <a:pt x="131" y="159"/>
                </a:cubicBezTo>
                <a:cubicBezTo>
                  <a:pt x="130" y="159"/>
                  <a:pt x="127" y="162"/>
                  <a:pt x="128" y="160"/>
                </a:cubicBezTo>
                <a:close/>
                <a:moveTo>
                  <a:pt x="95" y="148"/>
                </a:moveTo>
                <a:cubicBezTo>
                  <a:pt x="95" y="148"/>
                  <a:pt x="96" y="148"/>
                  <a:pt x="96" y="148"/>
                </a:cubicBezTo>
                <a:cubicBezTo>
                  <a:pt x="94" y="149"/>
                  <a:pt x="94" y="150"/>
                  <a:pt x="94" y="150"/>
                </a:cubicBezTo>
                <a:cubicBezTo>
                  <a:pt x="98" y="147"/>
                  <a:pt x="99" y="145"/>
                  <a:pt x="101" y="143"/>
                </a:cubicBezTo>
                <a:cubicBezTo>
                  <a:pt x="102" y="143"/>
                  <a:pt x="102" y="142"/>
                  <a:pt x="102" y="141"/>
                </a:cubicBezTo>
                <a:cubicBezTo>
                  <a:pt x="100" y="143"/>
                  <a:pt x="97" y="147"/>
                  <a:pt x="95" y="148"/>
                </a:cubicBezTo>
                <a:close/>
                <a:moveTo>
                  <a:pt x="110" y="169"/>
                </a:moveTo>
                <a:cubicBezTo>
                  <a:pt x="110" y="169"/>
                  <a:pt x="111" y="169"/>
                  <a:pt x="111" y="169"/>
                </a:cubicBezTo>
                <a:cubicBezTo>
                  <a:pt x="110" y="170"/>
                  <a:pt x="109" y="171"/>
                  <a:pt x="109" y="171"/>
                </a:cubicBezTo>
                <a:cubicBezTo>
                  <a:pt x="112" y="168"/>
                  <a:pt x="113" y="166"/>
                  <a:pt x="114" y="165"/>
                </a:cubicBezTo>
                <a:cubicBezTo>
                  <a:pt x="114" y="165"/>
                  <a:pt x="114" y="165"/>
                  <a:pt x="114" y="165"/>
                </a:cubicBezTo>
                <a:cubicBezTo>
                  <a:pt x="112" y="167"/>
                  <a:pt x="111" y="169"/>
                  <a:pt x="110" y="169"/>
                </a:cubicBezTo>
                <a:close/>
                <a:moveTo>
                  <a:pt x="91" y="154"/>
                </a:moveTo>
                <a:cubicBezTo>
                  <a:pt x="92" y="155"/>
                  <a:pt x="92" y="155"/>
                  <a:pt x="92" y="155"/>
                </a:cubicBezTo>
                <a:cubicBezTo>
                  <a:pt x="94" y="153"/>
                  <a:pt x="93" y="153"/>
                  <a:pt x="94" y="152"/>
                </a:cubicBezTo>
                <a:cubicBezTo>
                  <a:pt x="94" y="152"/>
                  <a:pt x="94" y="152"/>
                  <a:pt x="95" y="152"/>
                </a:cubicBezTo>
                <a:cubicBezTo>
                  <a:pt x="95" y="152"/>
                  <a:pt x="95" y="151"/>
                  <a:pt x="95" y="151"/>
                </a:cubicBezTo>
                <a:cubicBezTo>
                  <a:pt x="94" y="151"/>
                  <a:pt x="94" y="151"/>
                  <a:pt x="94" y="152"/>
                </a:cubicBezTo>
                <a:cubicBezTo>
                  <a:pt x="93" y="153"/>
                  <a:pt x="93" y="153"/>
                  <a:pt x="91" y="154"/>
                </a:cubicBezTo>
                <a:close/>
                <a:moveTo>
                  <a:pt x="92" y="162"/>
                </a:moveTo>
                <a:cubicBezTo>
                  <a:pt x="94" y="162"/>
                  <a:pt x="97" y="157"/>
                  <a:pt x="99" y="155"/>
                </a:cubicBezTo>
                <a:cubicBezTo>
                  <a:pt x="96" y="158"/>
                  <a:pt x="95" y="159"/>
                  <a:pt x="92" y="162"/>
                </a:cubicBezTo>
                <a:close/>
                <a:moveTo>
                  <a:pt x="88" y="161"/>
                </a:moveTo>
                <a:cubicBezTo>
                  <a:pt x="87" y="161"/>
                  <a:pt x="87" y="161"/>
                  <a:pt x="87" y="161"/>
                </a:cubicBezTo>
                <a:cubicBezTo>
                  <a:pt x="87" y="161"/>
                  <a:pt x="87" y="161"/>
                  <a:pt x="87" y="161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2"/>
                  <a:pt x="87" y="162"/>
                </a:cubicBezTo>
                <a:cubicBezTo>
                  <a:pt x="87" y="162"/>
                  <a:pt x="87" y="163"/>
                  <a:pt x="87" y="163"/>
                </a:cubicBezTo>
                <a:cubicBezTo>
                  <a:pt x="87" y="163"/>
                  <a:pt x="87" y="162"/>
                  <a:pt x="87" y="162"/>
                </a:cubicBezTo>
                <a:cubicBezTo>
                  <a:pt x="87" y="162"/>
                  <a:pt x="87" y="162"/>
                  <a:pt x="88" y="161"/>
                </a:cubicBezTo>
                <a:cubicBezTo>
                  <a:pt x="89" y="160"/>
                  <a:pt x="89" y="160"/>
                  <a:pt x="89" y="160"/>
                </a:cubicBezTo>
                <a:cubicBezTo>
                  <a:pt x="88" y="162"/>
                  <a:pt x="90" y="159"/>
                  <a:pt x="91" y="158"/>
                </a:cubicBezTo>
                <a:cubicBezTo>
                  <a:pt x="91" y="157"/>
                  <a:pt x="93" y="157"/>
                  <a:pt x="94" y="156"/>
                </a:cubicBezTo>
                <a:cubicBezTo>
                  <a:pt x="92" y="156"/>
                  <a:pt x="90" y="158"/>
                  <a:pt x="88" y="161"/>
                </a:cubicBezTo>
                <a:close/>
                <a:moveTo>
                  <a:pt x="106" y="176"/>
                </a:moveTo>
                <a:cubicBezTo>
                  <a:pt x="106" y="177"/>
                  <a:pt x="105" y="177"/>
                  <a:pt x="105" y="178"/>
                </a:cubicBezTo>
                <a:cubicBezTo>
                  <a:pt x="104" y="178"/>
                  <a:pt x="104" y="178"/>
                  <a:pt x="104" y="178"/>
                </a:cubicBezTo>
                <a:cubicBezTo>
                  <a:pt x="104" y="179"/>
                  <a:pt x="103" y="179"/>
                  <a:pt x="103" y="180"/>
                </a:cubicBezTo>
                <a:cubicBezTo>
                  <a:pt x="104" y="179"/>
                  <a:pt x="104" y="180"/>
                  <a:pt x="104" y="179"/>
                </a:cubicBezTo>
                <a:cubicBezTo>
                  <a:pt x="105" y="179"/>
                  <a:pt x="105" y="180"/>
                  <a:pt x="106" y="179"/>
                </a:cubicBezTo>
                <a:cubicBezTo>
                  <a:pt x="105" y="179"/>
                  <a:pt x="105" y="179"/>
                  <a:pt x="105" y="179"/>
                </a:cubicBezTo>
                <a:cubicBezTo>
                  <a:pt x="105" y="178"/>
                  <a:pt x="105" y="179"/>
                  <a:pt x="106" y="178"/>
                </a:cubicBezTo>
                <a:cubicBezTo>
                  <a:pt x="105" y="179"/>
                  <a:pt x="108" y="175"/>
                  <a:pt x="108" y="175"/>
                </a:cubicBezTo>
                <a:cubicBezTo>
                  <a:pt x="108" y="175"/>
                  <a:pt x="108" y="175"/>
                  <a:pt x="109" y="175"/>
                </a:cubicBezTo>
                <a:cubicBezTo>
                  <a:pt x="108" y="175"/>
                  <a:pt x="107" y="175"/>
                  <a:pt x="106" y="176"/>
                </a:cubicBezTo>
                <a:close/>
                <a:moveTo>
                  <a:pt x="109" y="180"/>
                </a:moveTo>
                <a:cubicBezTo>
                  <a:pt x="108" y="180"/>
                  <a:pt x="108" y="180"/>
                  <a:pt x="108" y="180"/>
                </a:cubicBezTo>
                <a:cubicBezTo>
                  <a:pt x="108" y="181"/>
                  <a:pt x="108" y="181"/>
                  <a:pt x="108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7" y="181"/>
                  <a:pt x="107" y="181"/>
                  <a:pt x="107" y="181"/>
                </a:cubicBezTo>
                <a:cubicBezTo>
                  <a:pt x="106" y="182"/>
                  <a:pt x="106" y="183"/>
                  <a:pt x="105" y="184"/>
                </a:cubicBezTo>
                <a:cubicBezTo>
                  <a:pt x="106" y="184"/>
                  <a:pt x="107" y="183"/>
                  <a:pt x="107" y="182"/>
                </a:cubicBezTo>
                <a:cubicBezTo>
                  <a:pt x="108" y="182"/>
                  <a:pt x="108" y="182"/>
                  <a:pt x="108" y="182"/>
                </a:cubicBezTo>
                <a:cubicBezTo>
                  <a:pt x="108" y="182"/>
                  <a:pt x="108" y="182"/>
                  <a:pt x="110" y="180"/>
                </a:cubicBezTo>
                <a:cubicBezTo>
                  <a:pt x="110" y="180"/>
                  <a:pt x="109" y="180"/>
                  <a:pt x="109" y="180"/>
                </a:cubicBezTo>
                <a:close/>
                <a:moveTo>
                  <a:pt x="88" y="171"/>
                </a:moveTo>
                <a:cubicBezTo>
                  <a:pt x="89" y="170"/>
                  <a:pt x="88" y="170"/>
                  <a:pt x="88" y="170"/>
                </a:cubicBezTo>
                <a:cubicBezTo>
                  <a:pt x="89" y="171"/>
                  <a:pt x="90" y="169"/>
                  <a:pt x="90" y="169"/>
                </a:cubicBezTo>
                <a:cubicBezTo>
                  <a:pt x="90" y="169"/>
                  <a:pt x="90" y="168"/>
                  <a:pt x="89" y="169"/>
                </a:cubicBezTo>
                <a:cubicBezTo>
                  <a:pt x="89" y="169"/>
                  <a:pt x="88" y="170"/>
                  <a:pt x="88" y="171"/>
                </a:cubicBezTo>
                <a:close/>
                <a:moveTo>
                  <a:pt x="98" y="180"/>
                </a:moveTo>
                <a:cubicBezTo>
                  <a:pt x="99" y="179"/>
                  <a:pt x="99" y="180"/>
                  <a:pt x="100" y="180"/>
                </a:cubicBezTo>
                <a:cubicBezTo>
                  <a:pt x="99" y="179"/>
                  <a:pt x="98" y="179"/>
                  <a:pt x="98" y="180"/>
                </a:cubicBezTo>
                <a:close/>
                <a:moveTo>
                  <a:pt x="102" y="183"/>
                </a:moveTo>
                <a:cubicBezTo>
                  <a:pt x="102" y="182"/>
                  <a:pt x="101" y="182"/>
                  <a:pt x="102" y="182"/>
                </a:cubicBezTo>
                <a:cubicBezTo>
                  <a:pt x="102" y="182"/>
                  <a:pt x="102" y="183"/>
                  <a:pt x="102" y="182"/>
                </a:cubicBezTo>
                <a:cubicBezTo>
                  <a:pt x="102" y="182"/>
                  <a:pt x="101" y="182"/>
                  <a:pt x="101" y="182"/>
                </a:cubicBezTo>
                <a:cubicBezTo>
                  <a:pt x="102" y="182"/>
                  <a:pt x="101" y="183"/>
                  <a:pt x="102" y="183"/>
                </a:cubicBezTo>
                <a:close/>
                <a:moveTo>
                  <a:pt x="102" y="191"/>
                </a:moveTo>
                <a:cubicBezTo>
                  <a:pt x="102" y="191"/>
                  <a:pt x="104" y="189"/>
                  <a:pt x="104" y="188"/>
                </a:cubicBezTo>
                <a:cubicBezTo>
                  <a:pt x="103" y="187"/>
                  <a:pt x="103" y="186"/>
                  <a:pt x="102" y="187"/>
                </a:cubicBezTo>
                <a:cubicBezTo>
                  <a:pt x="104" y="188"/>
                  <a:pt x="101" y="190"/>
                  <a:pt x="102" y="191"/>
                </a:cubicBezTo>
                <a:close/>
                <a:moveTo>
                  <a:pt x="100" y="187"/>
                </a:moveTo>
                <a:cubicBezTo>
                  <a:pt x="100" y="187"/>
                  <a:pt x="99" y="187"/>
                  <a:pt x="100" y="187"/>
                </a:cubicBezTo>
                <a:cubicBezTo>
                  <a:pt x="100" y="187"/>
                  <a:pt x="101" y="187"/>
                  <a:pt x="101" y="187"/>
                </a:cubicBezTo>
                <a:cubicBezTo>
                  <a:pt x="100" y="187"/>
                  <a:pt x="100" y="187"/>
                  <a:pt x="100" y="187"/>
                </a:cubicBezTo>
                <a:close/>
                <a:moveTo>
                  <a:pt x="99" y="192"/>
                </a:moveTo>
                <a:cubicBezTo>
                  <a:pt x="97" y="193"/>
                  <a:pt x="94" y="197"/>
                  <a:pt x="94" y="198"/>
                </a:cubicBezTo>
                <a:cubicBezTo>
                  <a:pt x="95" y="197"/>
                  <a:pt x="96" y="196"/>
                  <a:pt x="97" y="194"/>
                </a:cubicBezTo>
                <a:cubicBezTo>
                  <a:pt x="97" y="195"/>
                  <a:pt x="97" y="195"/>
                  <a:pt x="97" y="194"/>
                </a:cubicBezTo>
                <a:cubicBezTo>
                  <a:pt x="98" y="192"/>
                  <a:pt x="101" y="192"/>
                  <a:pt x="102" y="189"/>
                </a:cubicBezTo>
                <a:cubicBezTo>
                  <a:pt x="101" y="189"/>
                  <a:pt x="101" y="190"/>
                  <a:pt x="101" y="190"/>
                </a:cubicBezTo>
                <a:cubicBezTo>
                  <a:pt x="100" y="189"/>
                  <a:pt x="102" y="189"/>
                  <a:pt x="102" y="188"/>
                </a:cubicBezTo>
                <a:cubicBezTo>
                  <a:pt x="100" y="189"/>
                  <a:pt x="100" y="191"/>
                  <a:pt x="98" y="191"/>
                </a:cubicBezTo>
                <a:cubicBezTo>
                  <a:pt x="99" y="191"/>
                  <a:pt x="99" y="192"/>
                  <a:pt x="99" y="192"/>
                </a:cubicBezTo>
                <a:close/>
                <a:moveTo>
                  <a:pt x="95" y="191"/>
                </a:moveTo>
                <a:cubicBezTo>
                  <a:pt x="96" y="191"/>
                  <a:pt x="95" y="192"/>
                  <a:pt x="96" y="192"/>
                </a:cubicBezTo>
                <a:cubicBezTo>
                  <a:pt x="96" y="191"/>
                  <a:pt x="98" y="191"/>
                  <a:pt x="97" y="190"/>
                </a:cubicBezTo>
                <a:cubicBezTo>
                  <a:pt x="98" y="190"/>
                  <a:pt x="98" y="189"/>
                  <a:pt x="98" y="189"/>
                </a:cubicBezTo>
                <a:cubicBezTo>
                  <a:pt x="98" y="189"/>
                  <a:pt x="97" y="189"/>
                  <a:pt x="98" y="189"/>
                </a:cubicBezTo>
                <a:cubicBezTo>
                  <a:pt x="98" y="189"/>
                  <a:pt x="99" y="189"/>
                  <a:pt x="100" y="188"/>
                </a:cubicBezTo>
                <a:cubicBezTo>
                  <a:pt x="99" y="187"/>
                  <a:pt x="99" y="187"/>
                  <a:pt x="99" y="187"/>
                </a:cubicBezTo>
                <a:cubicBezTo>
                  <a:pt x="98" y="187"/>
                  <a:pt x="99" y="188"/>
                  <a:pt x="98" y="188"/>
                </a:cubicBezTo>
                <a:cubicBezTo>
                  <a:pt x="98" y="187"/>
                  <a:pt x="96" y="189"/>
                  <a:pt x="97" y="190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0"/>
                  <a:pt x="97" y="190"/>
                  <a:pt x="96" y="191"/>
                </a:cubicBezTo>
                <a:cubicBezTo>
                  <a:pt x="96" y="190"/>
                  <a:pt x="96" y="190"/>
                  <a:pt x="96" y="190"/>
                </a:cubicBezTo>
                <a:cubicBezTo>
                  <a:pt x="96" y="191"/>
                  <a:pt x="96" y="191"/>
                  <a:pt x="95" y="191"/>
                </a:cubicBezTo>
                <a:close/>
                <a:moveTo>
                  <a:pt x="85" y="191"/>
                </a:moveTo>
                <a:cubicBezTo>
                  <a:pt x="85" y="194"/>
                  <a:pt x="82" y="195"/>
                  <a:pt x="81" y="197"/>
                </a:cubicBezTo>
                <a:cubicBezTo>
                  <a:pt x="82" y="198"/>
                  <a:pt x="82" y="197"/>
                  <a:pt x="82" y="197"/>
                </a:cubicBezTo>
                <a:cubicBezTo>
                  <a:pt x="84" y="195"/>
                  <a:pt x="85" y="193"/>
                  <a:pt x="87" y="192"/>
                </a:cubicBezTo>
                <a:cubicBezTo>
                  <a:pt x="87" y="192"/>
                  <a:pt x="87" y="193"/>
                  <a:pt x="88" y="193"/>
                </a:cubicBezTo>
                <a:cubicBezTo>
                  <a:pt x="88" y="193"/>
                  <a:pt x="89" y="191"/>
                  <a:pt x="90" y="191"/>
                </a:cubicBezTo>
                <a:cubicBezTo>
                  <a:pt x="89" y="190"/>
                  <a:pt x="89" y="190"/>
                  <a:pt x="89" y="190"/>
                </a:cubicBezTo>
                <a:cubicBezTo>
                  <a:pt x="89" y="191"/>
                  <a:pt x="88" y="193"/>
                  <a:pt x="87" y="192"/>
                </a:cubicBezTo>
                <a:cubicBezTo>
                  <a:pt x="87" y="191"/>
                  <a:pt x="88" y="190"/>
                  <a:pt x="89" y="189"/>
                </a:cubicBezTo>
                <a:cubicBezTo>
                  <a:pt x="88" y="189"/>
                  <a:pt x="88" y="188"/>
                  <a:pt x="87" y="189"/>
                </a:cubicBezTo>
                <a:cubicBezTo>
                  <a:pt x="88" y="189"/>
                  <a:pt x="87" y="190"/>
                  <a:pt x="88" y="190"/>
                </a:cubicBezTo>
                <a:cubicBezTo>
                  <a:pt x="87" y="190"/>
                  <a:pt x="88" y="190"/>
                  <a:pt x="87" y="190"/>
                </a:cubicBezTo>
                <a:cubicBezTo>
                  <a:pt x="86" y="190"/>
                  <a:pt x="86" y="192"/>
                  <a:pt x="85" y="191"/>
                </a:cubicBezTo>
                <a:cubicBezTo>
                  <a:pt x="86" y="191"/>
                  <a:pt x="86" y="191"/>
                  <a:pt x="86" y="191"/>
                </a:cubicBezTo>
                <a:cubicBezTo>
                  <a:pt x="85" y="191"/>
                  <a:pt x="86" y="191"/>
                  <a:pt x="85" y="191"/>
                </a:cubicBezTo>
                <a:close/>
                <a:moveTo>
                  <a:pt x="94" y="201"/>
                </a:moveTo>
                <a:cubicBezTo>
                  <a:pt x="95" y="200"/>
                  <a:pt x="94" y="199"/>
                  <a:pt x="95" y="200"/>
                </a:cubicBezTo>
                <a:cubicBezTo>
                  <a:pt x="95" y="199"/>
                  <a:pt x="95" y="199"/>
                  <a:pt x="96" y="199"/>
                </a:cubicBezTo>
                <a:cubicBezTo>
                  <a:pt x="94" y="198"/>
                  <a:pt x="94" y="200"/>
                  <a:pt x="94" y="201"/>
                </a:cubicBezTo>
                <a:close/>
                <a:moveTo>
                  <a:pt x="93" y="198"/>
                </a:moveTo>
                <a:cubicBezTo>
                  <a:pt x="93" y="199"/>
                  <a:pt x="93" y="199"/>
                  <a:pt x="92" y="199"/>
                </a:cubicBezTo>
                <a:cubicBezTo>
                  <a:pt x="93" y="200"/>
                  <a:pt x="91" y="200"/>
                  <a:pt x="92" y="200"/>
                </a:cubicBezTo>
                <a:cubicBezTo>
                  <a:pt x="92" y="199"/>
                  <a:pt x="94" y="199"/>
                  <a:pt x="93" y="198"/>
                </a:cubicBezTo>
                <a:close/>
                <a:moveTo>
                  <a:pt x="91" y="201"/>
                </a:moveTo>
                <a:cubicBezTo>
                  <a:pt x="91" y="202"/>
                  <a:pt x="91" y="201"/>
                  <a:pt x="90" y="201"/>
                </a:cubicBezTo>
                <a:cubicBezTo>
                  <a:pt x="90" y="202"/>
                  <a:pt x="91" y="202"/>
                  <a:pt x="91" y="202"/>
                </a:cubicBezTo>
                <a:cubicBezTo>
                  <a:pt x="91" y="202"/>
                  <a:pt x="91" y="202"/>
                  <a:pt x="91" y="203"/>
                </a:cubicBezTo>
                <a:cubicBezTo>
                  <a:pt x="91" y="202"/>
                  <a:pt x="92" y="202"/>
                  <a:pt x="91" y="202"/>
                </a:cubicBezTo>
                <a:cubicBezTo>
                  <a:pt x="92" y="201"/>
                  <a:pt x="92" y="202"/>
                  <a:pt x="92" y="201"/>
                </a:cubicBezTo>
                <a:cubicBezTo>
                  <a:pt x="92" y="201"/>
                  <a:pt x="92" y="201"/>
                  <a:pt x="92" y="201"/>
                </a:cubicBezTo>
                <a:cubicBezTo>
                  <a:pt x="92" y="200"/>
                  <a:pt x="92" y="201"/>
                  <a:pt x="93" y="201"/>
                </a:cubicBezTo>
                <a:cubicBezTo>
                  <a:pt x="93" y="200"/>
                  <a:pt x="93" y="200"/>
                  <a:pt x="93" y="200"/>
                </a:cubicBezTo>
                <a:cubicBezTo>
                  <a:pt x="92" y="199"/>
                  <a:pt x="92" y="201"/>
                  <a:pt x="91" y="201"/>
                </a:cubicBezTo>
                <a:close/>
                <a:moveTo>
                  <a:pt x="87" y="202"/>
                </a:moveTo>
                <a:cubicBezTo>
                  <a:pt x="87" y="203"/>
                  <a:pt x="86" y="204"/>
                  <a:pt x="86" y="205"/>
                </a:cubicBezTo>
                <a:cubicBezTo>
                  <a:pt x="88" y="203"/>
                  <a:pt x="89" y="204"/>
                  <a:pt x="90" y="205"/>
                </a:cubicBezTo>
                <a:cubicBezTo>
                  <a:pt x="89" y="204"/>
                  <a:pt x="90" y="204"/>
                  <a:pt x="90" y="204"/>
                </a:cubicBezTo>
                <a:cubicBezTo>
                  <a:pt x="90" y="204"/>
                  <a:pt x="89" y="204"/>
                  <a:pt x="89" y="203"/>
                </a:cubicBezTo>
                <a:cubicBezTo>
                  <a:pt x="89" y="204"/>
                  <a:pt x="89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3"/>
                  <a:pt x="88" y="203"/>
                </a:cubicBezTo>
                <a:cubicBezTo>
                  <a:pt x="88" y="203"/>
                  <a:pt x="88" y="202"/>
                  <a:pt x="89" y="202"/>
                </a:cubicBezTo>
                <a:cubicBezTo>
                  <a:pt x="87" y="202"/>
                  <a:pt x="88" y="201"/>
                  <a:pt x="87" y="202"/>
                </a:cubicBezTo>
                <a:close/>
                <a:moveTo>
                  <a:pt x="64" y="186"/>
                </a:move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5" y="186"/>
                  <a:pt x="65" y="186"/>
                </a:cubicBezTo>
                <a:cubicBezTo>
                  <a:pt x="65" y="186"/>
                  <a:pt x="64" y="186"/>
                  <a:pt x="64" y="186"/>
                </a:cubicBezTo>
                <a:close/>
                <a:moveTo>
                  <a:pt x="86" y="208"/>
                </a:moveTo>
                <a:cubicBezTo>
                  <a:pt x="86" y="208"/>
                  <a:pt x="86" y="207"/>
                  <a:pt x="86" y="207"/>
                </a:cubicBezTo>
                <a:cubicBezTo>
                  <a:pt x="85" y="207"/>
                  <a:pt x="87" y="207"/>
                  <a:pt x="87" y="206"/>
                </a:cubicBezTo>
                <a:cubicBezTo>
                  <a:pt x="86" y="206"/>
                  <a:pt x="85" y="208"/>
                  <a:pt x="86" y="208"/>
                </a:cubicBezTo>
                <a:close/>
                <a:moveTo>
                  <a:pt x="84" y="206"/>
                </a:moveTo>
                <a:cubicBezTo>
                  <a:pt x="84" y="206"/>
                  <a:pt x="84" y="207"/>
                  <a:pt x="85" y="206"/>
                </a:cubicBezTo>
                <a:cubicBezTo>
                  <a:pt x="84" y="206"/>
                  <a:pt x="84" y="205"/>
                  <a:pt x="84" y="206"/>
                </a:cubicBezTo>
                <a:cubicBezTo>
                  <a:pt x="84" y="206"/>
                  <a:pt x="83" y="205"/>
                  <a:pt x="84" y="206"/>
                </a:cubicBezTo>
                <a:close/>
                <a:moveTo>
                  <a:pt x="79" y="215"/>
                </a:moveTo>
                <a:cubicBezTo>
                  <a:pt x="79" y="215"/>
                  <a:pt x="79" y="215"/>
                  <a:pt x="80" y="215"/>
                </a:cubicBezTo>
                <a:cubicBezTo>
                  <a:pt x="80" y="214"/>
                  <a:pt x="82" y="213"/>
                  <a:pt x="81" y="212"/>
                </a:cubicBezTo>
                <a:cubicBezTo>
                  <a:pt x="81" y="212"/>
                  <a:pt x="81" y="212"/>
                  <a:pt x="81" y="212"/>
                </a:cubicBezTo>
                <a:cubicBezTo>
                  <a:pt x="81" y="212"/>
                  <a:pt x="80" y="212"/>
                  <a:pt x="80" y="212"/>
                </a:cubicBezTo>
                <a:cubicBezTo>
                  <a:pt x="81" y="212"/>
                  <a:pt x="81" y="212"/>
                  <a:pt x="81" y="213"/>
                </a:cubicBezTo>
                <a:cubicBezTo>
                  <a:pt x="80" y="212"/>
                  <a:pt x="80" y="213"/>
                  <a:pt x="80" y="212"/>
                </a:cubicBezTo>
                <a:cubicBezTo>
                  <a:pt x="79" y="212"/>
                  <a:pt x="79" y="212"/>
                  <a:pt x="79" y="213"/>
                </a:cubicBezTo>
                <a:cubicBezTo>
                  <a:pt x="79" y="214"/>
                  <a:pt x="77" y="216"/>
                  <a:pt x="76" y="217"/>
                </a:cubicBezTo>
                <a:cubicBezTo>
                  <a:pt x="77" y="217"/>
                  <a:pt x="77" y="216"/>
                  <a:pt x="77" y="217"/>
                </a:cubicBezTo>
                <a:cubicBezTo>
                  <a:pt x="77" y="217"/>
                  <a:pt x="77" y="217"/>
                  <a:pt x="77" y="217"/>
                </a:cubicBezTo>
                <a:cubicBezTo>
                  <a:pt x="77" y="217"/>
                  <a:pt x="78" y="216"/>
                  <a:pt x="79" y="216"/>
                </a:cubicBezTo>
                <a:cubicBezTo>
                  <a:pt x="78" y="216"/>
                  <a:pt x="78" y="215"/>
                  <a:pt x="78" y="215"/>
                </a:cubicBezTo>
                <a:cubicBezTo>
                  <a:pt x="79" y="215"/>
                  <a:pt x="78" y="215"/>
                  <a:pt x="79" y="215"/>
                </a:cubicBezTo>
                <a:cubicBezTo>
                  <a:pt x="79" y="215"/>
                  <a:pt x="79" y="215"/>
                  <a:pt x="79" y="215"/>
                </a:cubicBezTo>
                <a:close/>
                <a:moveTo>
                  <a:pt x="74" y="207"/>
                </a:moveTo>
                <a:cubicBezTo>
                  <a:pt x="73" y="207"/>
                  <a:pt x="73" y="208"/>
                  <a:pt x="72" y="207"/>
                </a:cubicBezTo>
                <a:cubicBezTo>
                  <a:pt x="71" y="209"/>
                  <a:pt x="70" y="210"/>
                  <a:pt x="69" y="210"/>
                </a:cubicBezTo>
                <a:cubicBezTo>
                  <a:pt x="68" y="211"/>
                  <a:pt x="69" y="210"/>
                  <a:pt x="69" y="211"/>
                </a:cubicBezTo>
                <a:cubicBezTo>
                  <a:pt x="68" y="211"/>
                  <a:pt x="69" y="212"/>
                  <a:pt x="68" y="212"/>
                </a:cubicBezTo>
                <a:cubicBezTo>
                  <a:pt x="69" y="212"/>
                  <a:pt x="69" y="211"/>
                  <a:pt x="68" y="211"/>
                </a:cubicBezTo>
                <a:cubicBezTo>
                  <a:pt x="68" y="212"/>
                  <a:pt x="67" y="212"/>
                  <a:pt x="68" y="213"/>
                </a:cubicBezTo>
                <a:cubicBezTo>
                  <a:pt x="68" y="213"/>
                  <a:pt x="68" y="213"/>
                  <a:pt x="68" y="213"/>
                </a:cubicBezTo>
                <a:cubicBezTo>
                  <a:pt x="69" y="212"/>
                  <a:pt x="69" y="213"/>
                  <a:pt x="69" y="214"/>
                </a:cubicBezTo>
                <a:cubicBezTo>
                  <a:pt x="70" y="213"/>
                  <a:pt x="70" y="211"/>
                  <a:pt x="71" y="211"/>
                </a:cubicBezTo>
                <a:cubicBezTo>
                  <a:pt x="70" y="211"/>
                  <a:pt x="70" y="212"/>
                  <a:pt x="70" y="212"/>
                </a:cubicBezTo>
                <a:cubicBezTo>
                  <a:pt x="71" y="212"/>
                  <a:pt x="71" y="212"/>
                  <a:pt x="71" y="212"/>
                </a:cubicBezTo>
                <a:cubicBezTo>
                  <a:pt x="71" y="213"/>
                  <a:pt x="70" y="213"/>
                  <a:pt x="71" y="214"/>
                </a:cubicBezTo>
                <a:cubicBezTo>
                  <a:pt x="69" y="213"/>
                  <a:pt x="70" y="215"/>
                  <a:pt x="69" y="216"/>
                </a:cubicBezTo>
                <a:cubicBezTo>
                  <a:pt x="68" y="217"/>
                  <a:pt x="66" y="218"/>
                  <a:pt x="67" y="219"/>
                </a:cubicBezTo>
                <a:cubicBezTo>
                  <a:pt x="65" y="219"/>
                  <a:pt x="64" y="222"/>
                  <a:pt x="62" y="223"/>
                </a:cubicBezTo>
                <a:cubicBezTo>
                  <a:pt x="63" y="223"/>
                  <a:pt x="62" y="223"/>
                  <a:pt x="63" y="223"/>
                </a:cubicBezTo>
                <a:cubicBezTo>
                  <a:pt x="63" y="223"/>
                  <a:pt x="62" y="225"/>
                  <a:pt x="63" y="225"/>
                </a:cubicBezTo>
                <a:cubicBezTo>
                  <a:pt x="63" y="224"/>
                  <a:pt x="63" y="223"/>
                  <a:pt x="64" y="223"/>
                </a:cubicBezTo>
                <a:cubicBezTo>
                  <a:pt x="64" y="221"/>
                  <a:pt x="67" y="221"/>
                  <a:pt x="67" y="219"/>
                </a:cubicBezTo>
                <a:cubicBezTo>
                  <a:pt x="68" y="218"/>
                  <a:pt x="68" y="218"/>
                  <a:pt x="69" y="217"/>
                </a:cubicBezTo>
                <a:cubicBezTo>
                  <a:pt x="69" y="217"/>
                  <a:pt x="68" y="217"/>
                  <a:pt x="69" y="216"/>
                </a:cubicBezTo>
                <a:cubicBezTo>
                  <a:pt x="70" y="217"/>
                  <a:pt x="69" y="216"/>
                  <a:pt x="69" y="216"/>
                </a:cubicBezTo>
                <a:cubicBezTo>
                  <a:pt x="70" y="216"/>
                  <a:pt x="73" y="213"/>
                  <a:pt x="72" y="212"/>
                </a:cubicBezTo>
                <a:cubicBezTo>
                  <a:pt x="73" y="212"/>
                  <a:pt x="73" y="212"/>
                  <a:pt x="73" y="212"/>
                </a:cubicBezTo>
                <a:cubicBezTo>
                  <a:pt x="73" y="211"/>
                  <a:pt x="73" y="210"/>
                  <a:pt x="72" y="210"/>
                </a:cubicBezTo>
                <a:cubicBezTo>
                  <a:pt x="73" y="210"/>
                  <a:pt x="73" y="210"/>
                  <a:pt x="73" y="211"/>
                </a:cubicBezTo>
                <a:cubicBezTo>
                  <a:pt x="72" y="210"/>
                  <a:pt x="72" y="211"/>
                  <a:pt x="72" y="211"/>
                </a:cubicBezTo>
                <a:cubicBezTo>
                  <a:pt x="72" y="210"/>
                  <a:pt x="72" y="209"/>
                  <a:pt x="72" y="209"/>
                </a:cubicBezTo>
                <a:cubicBezTo>
                  <a:pt x="72" y="210"/>
                  <a:pt x="71" y="210"/>
                  <a:pt x="71" y="210"/>
                </a:cubicBezTo>
                <a:cubicBezTo>
                  <a:pt x="72" y="210"/>
                  <a:pt x="71" y="209"/>
                  <a:pt x="72" y="209"/>
                </a:cubicBezTo>
                <a:cubicBezTo>
                  <a:pt x="73" y="209"/>
                  <a:pt x="72" y="207"/>
                  <a:pt x="74" y="208"/>
                </a:cubicBezTo>
                <a:cubicBezTo>
                  <a:pt x="74" y="208"/>
                  <a:pt x="74" y="207"/>
                  <a:pt x="74" y="207"/>
                </a:cubicBezTo>
                <a:close/>
                <a:moveTo>
                  <a:pt x="64" y="211"/>
                </a:moveTo>
                <a:cubicBezTo>
                  <a:pt x="66" y="211"/>
                  <a:pt x="67" y="206"/>
                  <a:pt x="68" y="207"/>
                </a:cubicBezTo>
                <a:cubicBezTo>
                  <a:pt x="68" y="206"/>
                  <a:pt x="70" y="205"/>
                  <a:pt x="69" y="204"/>
                </a:cubicBezTo>
                <a:cubicBezTo>
                  <a:pt x="68" y="206"/>
                  <a:pt x="66" y="208"/>
                  <a:pt x="64" y="211"/>
                </a:cubicBezTo>
                <a:close/>
                <a:moveTo>
                  <a:pt x="73" y="215"/>
                </a:moveTo>
                <a:cubicBezTo>
                  <a:pt x="73" y="215"/>
                  <a:pt x="74" y="214"/>
                  <a:pt x="73" y="214"/>
                </a:cubicBezTo>
                <a:cubicBezTo>
                  <a:pt x="73" y="215"/>
                  <a:pt x="72" y="214"/>
                  <a:pt x="72" y="215"/>
                </a:cubicBezTo>
                <a:cubicBezTo>
                  <a:pt x="72" y="215"/>
                  <a:pt x="71" y="215"/>
                  <a:pt x="71" y="217"/>
                </a:cubicBezTo>
                <a:cubicBezTo>
                  <a:pt x="71" y="217"/>
                  <a:pt x="71" y="217"/>
                  <a:pt x="71" y="217"/>
                </a:cubicBezTo>
                <a:cubicBezTo>
                  <a:pt x="72" y="217"/>
                  <a:pt x="73" y="215"/>
                  <a:pt x="74" y="216"/>
                </a:cubicBezTo>
                <a:cubicBezTo>
                  <a:pt x="74" y="216"/>
                  <a:pt x="74" y="215"/>
                  <a:pt x="75" y="215"/>
                </a:cubicBezTo>
                <a:cubicBezTo>
                  <a:pt x="74" y="214"/>
                  <a:pt x="74" y="214"/>
                  <a:pt x="74" y="213"/>
                </a:cubicBezTo>
                <a:cubicBezTo>
                  <a:pt x="75" y="213"/>
                  <a:pt x="75" y="212"/>
                  <a:pt x="76" y="212"/>
                </a:cubicBezTo>
                <a:cubicBezTo>
                  <a:pt x="75" y="212"/>
                  <a:pt x="76" y="211"/>
                  <a:pt x="76" y="211"/>
                </a:cubicBezTo>
                <a:cubicBezTo>
                  <a:pt x="75" y="211"/>
                  <a:pt x="74" y="213"/>
                  <a:pt x="73" y="214"/>
                </a:cubicBezTo>
                <a:cubicBezTo>
                  <a:pt x="74" y="214"/>
                  <a:pt x="74" y="215"/>
                  <a:pt x="73" y="215"/>
                </a:cubicBezTo>
                <a:close/>
                <a:moveTo>
                  <a:pt x="74" y="210"/>
                </a:moveTo>
                <a:cubicBezTo>
                  <a:pt x="74" y="210"/>
                  <a:pt x="74" y="210"/>
                  <a:pt x="74" y="210"/>
                </a:cubicBezTo>
                <a:cubicBezTo>
                  <a:pt x="75" y="211"/>
                  <a:pt x="75" y="211"/>
                  <a:pt x="75" y="211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5" y="210"/>
                  <a:pt x="75" y="210"/>
                </a:cubicBezTo>
                <a:cubicBezTo>
                  <a:pt x="75" y="210"/>
                  <a:pt x="74" y="210"/>
                  <a:pt x="74" y="210"/>
                </a:cubicBezTo>
                <a:close/>
                <a:moveTo>
                  <a:pt x="48" y="194"/>
                </a:moveTo>
                <a:cubicBezTo>
                  <a:pt x="47" y="194"/>
                  <a:pt x="49" y="193"/>
                  <a:pt x="48" y="193"/>
                </a:cubicBezTo>
                <a:cubicBezTo>
                  <a:pt x="47" y="193"/>
                  <a:pt x="47" y="195"/>
                  <a:pt x="48" y="194"/>
                </a:cubicBezTo>
                <a:close/>
                <a:moveTo>
                  <a:pt x="75" y="220"/>
                </a:moveTo>
                <a:cubicBezTo>
                  <a:pt x="76" y="219"/>
                  <a:pt x="77" y="219"/>
                  <a:pt x="77" y="217"/>
                </a:cubicBezTo>
                <a:cubicBezTo>
                  <a:pt x="76" y="218"/>
                  <a:pt x="75" y="219"/>
                  <a:pt x="75" y="220"/>
                </a:cubicBezTo>
                <a:close/>
                <a:moveTo>
                  <a:pt x="39" y="198"/>
                </a:moveTo>
                <a:cubicBezTo>
                  <a:pt x="39" y="199"/>
                  <a:pt x="39" y="198"/>
                  <a:pt x="39" y="199"/>
                </a:cubicBezTo>
                <a:cubicBezTo>
                  <a:pt x="40" y="199"/>
                  <a:pt x="40" y="198"/>
                  <a:pt x="40" y="198"/>
                </a:cubicBezTo>
                <a:cubicBezTo>
                  <a:pt x="40" y="198"/>
                  <a:pt x="39" y="198"/>
                  <a:pt x="39" y="198"/>
                </a:cubicBezTo>
                <a:close/>
                <a:moveTo>
                  <a:pt x="67" y="230"/>
                </a:moveTo>
                <a:cubicBezTo>
                  <a:pt x="68" y="230"/>
                  <a:pt x="68" y="229"/>
                  <a:pt x="67" y="229"/>
                </a:cubicBezTo>
                <a:cubicBezTo>
                  <a:pt x="67" y="229"/>
                  <a:pt x="66" y="229"/>
                  <a:pt x="67" y="230"/>
                </a:cubicBezTo>
                <a:cubicBezTo>
                  <a:pt x="67" y="230"/>
                  <a:pt x="67" y="230"/>
                  <a:pt x="67" y="230"/>
                </a:cubicBezTo>
                <a:cubicBezTo>
                  <a:pt x="68" y="230"/>
                  <a:pt x="71" y="228"/>
                  <a:pt x="70" y="227"/>
                </a:cubicBezTo>
                <a:cubicBezTo>
                  <a:pt x="70" y="228"/>
                  <a:pt x="69" y="228"/>
                  <a:pt x="68" y="228"/>
                </a:cubicBezTo>
                <a:cubicBezTo>
                  <a:pt x="68" y="228"/>
                  <a:pt x="67" y="228"/>
                  <a:pt x="68" y="227"/>
                </a:cubicBezTo>
                <a:cubicBezTo>
                  <a:pt x="67" y="228"/>
                  <a:pt x="67" y="229"/>
                  <a:pt x="68" y="229"/>
                </a:cubicBezTo>
                <a:cubicBezTo>
                  <a:pt x="68" y="229"/>
                  <a:pt x="68" y="229"/>
                  <a:pt x="68" y="230"/>
                </a:cubicBezTo>
                <a:cubicBezTo>
                  <a:pt x="68" y="229"/>
                  <a:pt x="67" y="230"/>
                  <a:pt x="67" y="230"/>
                </a:cubicBezTo>
                <a:close/>
                <a:moveTo>
                  <a:pt x="57" y="232"/>
                </a:moveTo>
                <a:cubicBezTo>
                  <a:pt x="56" y="231"/>
                  <a:pt x="57" y="233"/>
                  <a:pt x="56" y="233"/>
                </a:cubicBezTo>
                <a:cubicBezTo>
                  <a:pt x="56" y="233"/>
                  <a:pt x="57" y="233"/>
                  <a:pt x="57" y="232"/>
                </a:cubicBezTo>
                <a:cubicBezTo>
                  <a:pt x="57" y="231"/>
                  <a:pt x="60" y="229"/>
                  <a:pt x="61" y="228"/>
                </a:cubicBezTo>
                <a:cubicBezTo>
                  <a:pt x="60" y="228"/>
                  <a:pt x="60" y="227"/>
                  <a:pt x="60" y="227"/>
                </a:cubicBezTo>
                <a:cubicBezTo>
                  <a:pt x="61" y="227"/>
                  <a:pt x="62" y="226"/>
                  <a:pt x="62" y="226"/>
                </a:cubicBezTo>
                <a:cubicBezTo>
                  <a:pt x="61" y="226"/>
                  <a:pt x="61" y="226"/>
                  <a:pt x="60" y="226"/>
                </a:cubicBezTo>
                <a:cubicBezTo>
                  <a:pt x="61" y="226"/>
                  <a:pt x="61" y="227"/>
                  <a:pt x="61" y="227"/>
                </a:cubicBezTo>
                <a:cubicBezTo>
                  <a:pt x="59" y="228"/>
                  <a:pt x="58" y="230"/>
                  <a:pt x="57" y="232"/>
                </a:cubicBezTo>
                <a:close/>
                <a:moveTo>
                  <a:pt x="66" y="232"/>
                </a:moveTo>
                <a:cubicBezTo>
                  <a:pt x="67" y="232"/>
                  <a:pt x="65" y="232"/>
                  <a:pt x="65" y="231"/>
                </a:cubicBezTo>
                <a:cubicBezTo>
                  <a:pt x="66" y="232"/>
                  <a:pt x="64" y="232"/>
                  <a:pt x="64" y="233"/>
                </a:cubicBezTo>
                <a:cubicBezTo>
                  <a:pt x="65" y="233"/>
                  <a:pt x="65" y="233"/>
                  <a:pt x="66" y="233"/>
                </a:cubicBezTo>
                <a:cubicBezTo>
                  <a:pt x="65" y="232"/>
                  <a:pt x="65" y="233"/>
                  <a:pt x="65" y="233"/>
                </a:cubicBezTo>
                <a:cubicBezTo>
                  <a:pt x="65" y="232"/>
                  <a:pt x="65" y="232"/>
                  <a:pt x="66" y="232"/>
                </a:cubicBezTo>
                <a:cubicBezTo>
                  <a:pt x="66" y="232"/>
                  <a:pt x="66" y="232"/>
                  <a:pt x="66" y="233"/>
                </a:cubicBezTo>
                <a:cubicBezTo>
                  <a:pt x="67" y="232"/>
                  <a:pt x="68" y="232"/>
                  <a:pt x="67" y="231"/>
                </a:cubicBezTo>
                <a:cubicBezTo>
                  <a:pt x="67" y="231"/>
                  <a:pt x="67" y="232"/>
                  <a:pt x="66" y="232"/>
                </a:cubicBezTo>
                <a:close/>
                <a:moveTo>
                  <a:pt x="50" y="233"/>
                </a:moveTo>
                <a:cubicBezTo>
                  <a:pt x="50" y="232"/>
                  <a:pt x="50" y="232"/>
                  <a:pt x="50" y="232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9" y="233"/>
                  <a:pt x="49" y="233"/>
                  <a:pt x="49" y="233"/>
                </a:cubicBezTo>
                <a:cubicBezTo>
                  <a:pt x="48" y="233"/>
                  <a:pt x="48" y="234"/>
                  <a:pt x="47" y="235"/>
                </a:cubicBezTo>
                <a:cubicBezTo>
                  <a:pt x="48" y="233"/>
                  <a:pt x="49" y="231"/>
                  <a:pt x="50" y="229"/>
                </a:cubicBezTo>
                <a:cubicBezTo>
                  <a:pt x="52" y="228"/>
                  <a:pt x="53" y="226"/>
                  <a:pt x="55" y="224"/>
                </a:cubicBezTo>
                <a:cubicBezTo>
                  <a:pt x="55" y="225"/>
                  <a:pt x="54" y="226"/>
                  <a:pt x="53" y="227"/>
                </a:cubicBezTo>
                <a:cubicBezTo>
                  <a:pt x="52" y="228"/>
                  <a:pt x="53" y="228"/>
                  <a:pt x="52" y="229"/>
                </a:cubicBezTo>
                <a:cubicBezTo>
                  <a:pt x="52" y="229"/>
                  <a:pt x="52" y="230"/>
                  <a:pt x="52" y="229"/>
                </a:cubicBezTo>
                <a:cubicBezTo>
                  <a:pt x="52" y="231"/>
                  <a:pt x="50" y="232"/>
                  <a:pt x="50" y="233"/>
                </a:cubicBezTo>
                <a:close/>
                <a:moveTo>
                  <a:pt x="51" y="231"/>
                </a:moveTo>
                <a:cubicBezTo>
                  <a:pt x="51" y="231"/>
                  <a:pt x="50" y="231"/>
                  <a:pt x="50" y="231"/>
                </a:cubicBezTo>
                <a:cubicBezTo>
                  <a:pt x="50" y="232"/>
                  <a:pt x="50" y="232"/>
                  <a:pt x="51" y="231"/>
                </a:cubicBezTo>
                <a:close/>
                <a:moveTo>
                  <a:pt x="47" y="227"/>
                </a:moveTo>
                <a:cubicBezTo>
                  <a:pt x="47" y="226"/>
                  <a:pt x="48" y="225"/>
                  <a:pt x="48" y="225"/>
                </a:cubicBezTo>
                <a:cubicBezTo>
                  <a:pt x="47" y="225"/>
                  <a:pt x="47" y="225"/>
                  <a:pt x="47" y="225"/>
                </a:cubicBezTo>
                <a:cubicBezTo>
                  <a:pt x="48" y="226"/>
                  <a:pt x="46" y="226"/>
                  <a:pt x="47" y="227"/>
                </a:cubicBezTo>
                <a:close/>
                <a:moveTo>
                  <a:pt x="64" y="239"/>
                </a:moveTo>
                <a:cubicBezTo>
                  <a:pt x="64" y="238"/>
                  <a:pt x="65" y="238"/>
                  <a:pt x="64" y="238"/>
                </a:cubicBezTo>
                <a:cubicBezTo>
                  <a:pt x="64" y="238"/>
                  <a:pt x="64" y="238"/>
                  <a:pt x="64" y="238"/>
                </a:cubicBezTo>
                <a:cubicBezTo>
                  <a:pt x="65" y="238"/>
                  <a:pt x="63" y="239"/>
                  <a:pt x="64" y="239"/>
                </a:cubicBezTo>
                <a:close/>
                <a:moveTo>
                  <a:pt x="54" y="231"/>
                </a:moveTo>
                <a:cubicBezTo>
                  <a:pt x="53" y="232"/>
                  <a:pt x="53" y="232"/>
                  <a:pt x="53" y="232"/>
                </a:cubicBezTo>
                <a:cubicBezTo>
                  <a:pt x="53" y="231"/>
                  <a:pt x="53" y="231"/>
                  <a:pt x="53" y="231"/>
                </a:cubicBezTo>
                <a:cubicBezTo>
                  <a:pt x="53" y="231"/>
                  <a:pt x="52" y="231"/>
                  <a:pt x="52" y="231"/>
                </a:cubicBezTo>
                <a:cubicBezTo>
                  <a:pt x="52" y="232"/>
                  <a:pt x="53" y="232"/>
                  <a:pt x="52" y="232"/>
                </a:cubicBezTo>
                <a:cubicBezTo>
                  <a:pt x="51" y="232"/>
                  <a:pt x="51" y="234"/>
                  <a:pt x="50" y="235"/>
                </a:cubicBezTo>
                <a:cubicBezTo>
                  <a:pt x="50" y="235"/>
                  <a:pt x="51" y="236"/>
                  <a:pt x="51" y="235"/>
                </a:cubicBezTo>
                <a:cubicBezTo>
                  <a:pt x="52" y="235"/>
                  <a:pt x="50" y="235"/>
                  <a:pt x="51" y="235"/>
                </a:cubicBezTo>
                <a:cubicBezTo>
                  <a:pt x="51" y="235"/>
                  <a:pt x="52" y="235"/>
                  <a:pt x="52" y="234"/>
                </a:cubicBezTo>
                <a:cubicBezTo>
                  <a:pt x="51" y="234"/>
                  <a:pt x="51" y="234"/>
                  <a:pt x="51" y="233"/>
                </a:cubicBezTo>
                <a:cubicBezTo>
                  <a:pt x="52" y="233"/>
                  <a:pt x="52" y="232"/>
                  <a:pt x="53" y="232"/>
                </a:cubicBezTo>
                <a:cubicBezTo>
                  <a:pt x="53" y="232"/>
                  <a:pt x="53" y="233"/>
                  <a:pt x="53" y="233"/>
                </a:cubicBezTo>
                <a:cubicBezTo>
                  <a:pt x="54" y="232"/>
                  <a:pt x="54" y="231"/>
                  <a:pt x="53" y="231"/>
                </a:cubicBezTo>
                <a:cubicBezTo>
                  <a:pt x="53" y="231"/>
                  <a:pt x="54" y="231"/>
                  <a:pt x="54" y="231"/>
                </a:cubicBezTo>
                <a:close/>
                <a:moveTo>
                  <a:pt x="53" y="236"/>
                </a:moveTo>
                <a:cubicBezTo>
                  <a:pt x="54" y="237"/>
                  <a:pt x="51" y="238"/>
                  <a:pt x="52" y="239"/>
                </a:cubicBezTo>
                <a:cubicBezTo>
                  <a:pt x="53" y="237"/>
                  <a:pt x="55" y="235"/>
                  <a:pt x="56" y="233"/>
                </a:cubicBezTo>
                <a:cubicBezTo>
                  <a:pt x="55" y="234"/>
                  <a:pt x="55" y="235"/>
                  <a:pt x="54" y="235"/>
                </a:cubicBezTo>
                <a:cubicBezTo>
                  <a:pt x="54" y="236"/>
                  <a:pt x="54" y="236"/>
                  <a:pt x="54" y="235"/>
                </a:cubicBezTo>
                <a:cubicBezTo>
                  <a:pt x="54" y="236"/>
                  <a:pt x="53" y="237"/>
                  <a:pt x="53" y="236"/>
                </a:cubicBezTo>
                <a:close/>
                <a:moveTo>
                  <a:pt x="59" y="240"/>
                </a:moveTo>
                <a:cubicBezTo>
                  <a:pt x="59" y="240"/>
                  <a:pt x="60" y="240"/>
                  <a:pt x="60" y="240"/>
                </a:cubicBezTo>
                <a:cubicBezTo>
                  <a:pt x="60" y="239"/>
                  <a:pt x="60" y="240"/>
                  <a:pt x="59" y="239"/>
                </a:cubicBezTo>
                <a:cubicBezTo>
                  <a:pt x="60" y="239"/>
                  <a:pt x="59" y="239"/>
                  <a:pt x="59" y="239"/>
                </a:cubicBezTo>
                <a:cubicBezTo>
                  <a:pt x="60" y="240"/>
                  <a:pt x="59" y="240"/>
                  <a:pt x="59" y="240"/>
                </a:cubicBezTo>
                <a:close/>
                <a:moveTo>
                  <a:pt x="46" y="234"/>
                </a:moveTo>
                <a:cubicBezTo>
                  <a:pt x="47" y="234"/>
                  <a:pt x="47" y="233"/>
                  <a:pt x="47" y="233"/>
                </a:cubicBezTo>
                <a:cubicBezTo>
                  <a:pt x="46" y="234"/>
                  <a:pt x="46" y="232"/>
                  <a:pt x="46" y="233"/>
                </a:cubicBezTo>
                <a:cubicBezTo>
                  <a:pt x="46" y="233"/>
                  <a:pt x="46" y="233"/>
                  <a:pt x="46" y="233"/>
                </a:cubicBezTo>
                <a:cubicBezTo>
                  <a:pt x="46" y="233"/>
                  <a:pt x="46" y="234"/>
                  <a:pt x="46" y="234"/>
                </a:cubicBezTo>
                <a:close/>
                <a:moveTo>
                  <a:pt x="48" y="236"/>
                </a:moveTo>
                <a:cubicBezTo>
                  <a:pt x="48" y="237"/>
                  <a:pt x="49" y="237"/>
                  <a:pt x="49" y="238"/>
                </a:cubicBezTo>
                <a:cubicBezTo>
                  <a:pt x="49" y="237"/>
                  <a:pt x="51" y="237"/>
                  <a:pt x="51" y="236"/>
                </a:cubicBezTo>
                <a:cubicBezTo>
                  <a:pt x="50" y="236"/>
                  <a:pt x="50" y="236"/>
                  <a:pt x="49" y="237"/>
                </a:cubicBezTo>
                <a:cubicBezTo>
                  <a:pt x="49" y="236"/>
                  <a:pt x="50" y="236"/>
                  <a:pt x="49" y="235"/>
                </a:cubicBezTo>
                <a:cubicBezTo>
                  <a:pt x="49" y="236"/>
                  <a:pt x="49" y="236"/>
                  <a:pt x="48" y="236"/>
                </a:cubicBezTo>
                <a:close/>
                <a:moveTo>
                  <a:pt x="24" y="224"/>
                </a:moveTo>
                <a:cubicBezTo>
                  <a:pt x="24" y="223"/>
                  <a:pt x="24" y="224"/>
                  <a:pt x="25" y="223"/>
                </a:cubicBezTo>
                <a:cubicBezTo>
                  <a:pt x="24" y="223"/>
                  <a:pt x="24" y="223"/>
                  <a:pt x="23" y="223"/>
                </a:cubicBezTo>
                <a:cubicBezTo>
                  <a:pt x="24" y="224"/>
                  <a:pt x="24" y="223"/>
                  <a:pt x="24" y="224"/>
                </a:cubicBezTo>
                <a:cubicBezTo>
                  <a:pt x="24" y="224"/>
                  <a:pt x="24" y="224"/>
                  <a:pt x="24" y="224"/>
                </a:cubicBezTo>
                <a:close/>
                <a:moveTo>
                  <a:pt x="17" y="230"/>
                </a:moveTo>
                <a:cubicBezTo>
                  <a:pt x="18" y="228"/>
                  <a:pt x="19" y="228"/>
                  <a:pt x="19" y="227"/>
                </a:cubicBezTo>
                <a:cubicBezTo>
                  <a:pt x="19" y="227"/>
                  <a:pt x="16" y="229"/>
                  <a:pt x="17" y="230"/>
                </a:cubicBezTo>
                <a:close/>
                <a:moveTo>
                  <a:pt x="45" y="246"/>
                </a:moveTo>
                <a:cubicBezTo>
                  <a:pt x="45" y="246"/>
                  <a:pt x="46" y="247"/>
                  <a:pt x="46" y="247"/>
                </a:cubicBezTo>
                <a:cubicBezTo>
                  <a:pt x="45" y="247"/>
                  <a:pt x="45" y="248"/>
                  <a:pt x="45" y="248"/>
                </a:cubicBezTo>
                <a:cubicBezTo>
                  <a:pt x="46" y="248"/>
                  <a:pt x="46" y="247"/>
                  <a:pt x="47" y="247"/>
                </a:cubicBezTo>
                <a:cubicBezTo>
                  <a:pt x="47" y="247"/>
                  <a:pt x="47" y="247"/>
                  <a:pt x="47" y="247"/>
                </a:cubicBezTo>
                <a:cubicBezTo>
                  <a:pt x="46" y="247"/>
                  <a:pt x="46" y="245"/>
                  <a:pt x="45" y="246"/>
                </a:cubicBezTo>
                <a:close/>
                <a:moveTo>
                  <a:pt x="19" y="231"/>
                </a:moveTo>
                <a:cubicBezTo>
                  <a:pt x="19" y="231"/>
                  <a:pt x="18" y="231"/>
                  <a:pt x="18" y="231"/>
                </a:cubicBezTo>
                <a:cubicBezTo>
                  <a:pt x="19" y="232"/>
                  <a:pt x="19" y="230"/>
                  <a:pt x="18" y="230"/>
                </a:cubicBezTo>
                <a:cubicBezTo>
                  <a:pt x="18" y="231"/>
                  <a:pt x="19" y="230"/>
                  <a:pt x="19" y="231"/>
                </a:cubicBezTo>
                <a:close/>
                <a:moveTo>
                  <a:pt x="18" y="232"/>
                </a:moveTo>
                <a:cubicBezTo>
                  <a:pt x="18" y="234"/>
                  <a:pt x="17" y="234"/>
                  <a:pt x="17" y="235"/>
                </a:cubicBezTo>
                <a:cubicBezTo>
                  <a:pt x="17" y="235"/>
                  <a:pt x="17" y="234"/>
                  <a:pt x="18" y="234"/>
                </a:cubicBezTo>
                <a:cubicBezTo>
                  <a:pt x="18" y="233"/>
                  <a:pt x="19" y="232"/>
                  <a:pt x="18" y="232"/>
                </a:cubicBezTo>
                <a:cubicBezTo>
                  <a:pt x="17" y="232"/>
                  <a:pt x="18" y="233"/>
                  <a:pt x="18" y="232"/>
                </a:cubicBezTo>
                <a:close/>
                <a:moveTo>
                  <a:pt x="4" y="256"/>
                </a:moveTo>
                <a:cubicBezTo>
                  <a:pt x="5" y="255"/>
                  <a:pt x="5" y="254"/>
                  <a:pt x="6" y="253"/>
                </a:cubicBezTo>
                <a:cubicBezTo>
                  <a:pt x="5" y="254"/>
                  <a:pt x="4" y="255"/>
                  <a:pt x="4" y="256"/>
                </a:cubicBezTo>
                <a:close/>
                <a:moveTo>
                  <a:pt x="5" y="258"/>
                </a:moveTo>
                <a:cubicBezTo>
                  <a:pt x="6" y="257"/>
                  <a:pt x="6" y="258"/>
                  <a:pt x="6" y="257"/>
                </a:cubicBezTo>
                <a:cubicBezTo>
                  <a:pt x="6" y="257"/>
                  <a:pt x="6" y="256"/>
                  <a:pt x="6" y="257"/>
                </a:cubicBezTo>
                <a:cubicBezTo>
                  <a:pt x="6" y="257"/>
                  <a:pt x="6" y="257"/>
                  <a:pt x="6" y="257"/>
                </a:cubicBezTo>
                <a:cubicBezTo>
                  <a:pt x="5" y="257"/>
                  <a:pt x="5" y="257"/>
                  <a:pt x="5" y="258"/>
                </a:cubicBezTo>
                <a:close/>
                <a:moveTo>
                  <a:pt x="810" y="264"/>
                </a:moveTo>
                <a:cubicBezTo>
                  <a:pt x="810" y="263"/>
                  <a:pt x="808" y="261"/>
                  <a:pt x="809" y="261"/>
                </a:cubicBezTo>
                <a:cubicBezTo>
                  <a:pt x="810" y="263"/>
                  <a:pt x="809" y="259"/>
                  <a:pt x="809" y="258"/>
                </a:cubicBezTo>
                <a:cubicBezTo>
                  <a:pt x="810" y="258"/>
                  <a:pt x="811" y="261"/>
                  <a:pt x="811" y="261"/>
                </a:cubicBezTo>
                <a:cubicBezTo>
                  <a:pt x="809" y="256"/>
                  <a:pt x="809" y="255"/>
                  <a:pt x="807" y="251"/>
                </a:cubicBezTo>
                <a:cubicBezTo>
                  <a:pt x="808" y="254"/>
                  <a:pt x="807" y="252"/>
                  <a:pt x="806" y="253"/>
                </a:cubicBezTo>
                <a:cubicBezTo>
                  <a:pt x="806" y="253"/>
                  <a:pt x="807" y="260"/>
                  <a:pt x="805" y="261"/>
                </a:cubicBezTo>
                <a:cubicBezTo>
                  <a:pt x="805" y="261"/>
                  <a:pt x="804" y="259"/>
                  <a:pt x="804" y="259"/>
                </a:cubicBezTo>
                <a:cubicBezTo>
                  <a:pt x="803" y="261"/>
                  <a:pt x="804" y="266"/>
                  <a:pt x="801" y="262"/>
                </a:cubicBezTo>
                <a:cubicBezTo>
                  <a:pt x="805" y="271"/>
                  <a:pt x="805" y="267"/>
                  <a:pt x="806" y="266"/>
                </a:cubicBezTo>
                <a:cubicBezTo>
                  <a:pt x="806" y="266"/>
                  <a:pt x="810" y="269"/>
                  <a:pt x="808" y="265"/>
                </a:cubicBezTo>
                <a:cubicBezTo>
                  <a:pt x="809" y="266"/>
                  <a:pt x="810" y="269"/>
                  <a:pt x="810" y="268"/>
                </a:cubicBezTo>
                <a:cubicBezTo>
                  <a:pt x="811" y="267"/>
                  <a:pt x="808" y="263"/>
                  <a:pt x="810" y="264"/>
                </a:cubicBezTo>
                <a:close/>
                <a:moveTo>
                  <a:pt x="440" y="4"/>
                </a:moveTo>
                <a:cubicBezTo>
                  <a:pt x="437" y="3"/>
                  <a:pt x="437" y="4"/>
                  <a:pt x="434" y="4"/>
                </a:cubicBezTo>
                <a:cubicBezTo>
                  <a:pt x="434" y="3"/>
                  <a:pt x="433" y="3"/>
                  <a:pt x="433" y="3"/>
                </a:cubicBezTo>
                <a:cubicBezTo>
                  <a:pt x="435" y="3"/>
                  <a:pt x="437" y="3"/>
                  <a:pt x="438" y="2"/>
                </a:cubicBezTo>
                <a:cubicBezTo>
                  <a:pt x="434" y="2"/>
                  <a:pt x="429" y="3"/>
                  <a:pt x="425" y="3"/>
                </a:cubicBezTo>
                <a:cubicBezTo>
                  <a:pt x="428" y="3"/>
                  <a:pt x="433" y="4"/>
                  <a:pt x="437" y="4"/>
                </a:cubicBezTo>
                <a:cubicBezTo>
                  <a:pt x="436" y="4"/>
                  <a:pt x="434" y="4"/>
                  <a:pt x="434" y="4"/>
                </a:cubicBezTo>
                <a:cubicBezTo>
                  <a:pt x="439" y="4"/>
                  <a:pt x="441" y="4"/>
                  <a:pt x="443" y="5"/>
                </a:cubicBezTo>
                <a:cubicBezTo>
                  <a:pt x="442" y="4"/>
                  <a:pt x="446" y="5"/>
                  <a:pt x="446" y="5"/>
                </a:cubicBezTo>
                <a:cubicBezTo>
                  <a:pt x="444" y="4"/>
                  <a:pt x="444" y="5"/>
                  <a:pt x="440" y="4"/>
                </a:cubicBezTo>
                <a:close/>
                <a:moveTo>
                  <a:pt x="399" y="5"/>
                </a:moveTo>
                <a:cubicBezTo>
                  <a:pt x="398" y="4"/>
                  <a:pt x="401" y="4"/>
                  <a:pt x="398" y="4"/>
                </a:cubicBezTo>
                <a:cubicBezTo>
                  <a:pt x="393" y="5"/>
                  <a:pt x="386" y="4"/>
                  <a:pt x="382" y="5"/>
                </a:cubicBezTo>
                <a:cubicBezTo>
                  <a:pt x="385" y="5"/>
                  <a:pt x="389" y="5"/>
                  <a:pt x="390" y="6"/>
                </a:cubicBezTo>
                <a:cubicBezTo>
                  <a:pt x="395" y="5"/>
                  <a:pt x="398" y="6"/>
                  <a:pt x="400" y="5"/>
                </a:cubicBezTo>
                <a:lnTo>
                  <a:pt x="399" y="5"/>
                </a:lnTo>
                <a:close/>
                <a:moveTo>
                  <a:pt x="142" y="101"/>
                </a:moveTo>
                <a:cubicBezTo>
                  <a:pt x="142" y="102"/>
                  <a:pt x="141" y="103"/>
                  <a:pt x="143" y="102"/>
                </a:cubicBezTo>
                <a:cubicBezTo>
                  <a:pt x="147" y="98"/>
                  <a:pt x="152" y="95"/>
                  <a:pt x="156" y="91"/>
                </a:cubicBezTo>
                <a:cubicBezTo>
                  <a:pt x="154" y="92"/>
                  <a:pt x="153" y="93"/>
                  <a:pt x="152" y="94"/>
                </a:cubicBezTo>
                <a:cubicBezTo>
                  <a:pt x="153" y="93"/>
                  <a:pt x="154" y="92"/>
                  <a:pt x="154" y="91"/>
                </a:cubicBezTo>
                <a:cubicBezTo>
                  <a:pt x="149" y="95"/>
                  <a:pt x="141" y="101"/>
                  <a:pt x="134" y="107"/>
                </a:cubicBezTo>
                <a:cubicBezTo>
                  <a:pt x="135" y="107"/>
                  <a:pt x="140" y="103"/>
                  <a:pt x="142" y="101"/>
                </a:cubicBezTo>
                <a:close/>
                <a:moveTo>
                  <a:pt x="84" y="158"/>
                </a:moveTo>
                <a:cubicBezTo>
                  <a:pt x="84" y="159"/>
                  <a:pt x="84" y="160"/>
                  <a:pt x="83" y="160"/>
                </a:cubicBezTo>
                <a:cubicBezTo>
                  <a:pt x="83" y="161"/>
                  <a:pt x="83" y="162"/>
                  <a:pt x="84" y="161"/>
                </a:cubicBezTo>
                <a:cubicBezTo>
                  <a:pt x="84" y="161"/>
                  <a:pt x="84" y="161"/>
                  <a:pt x="84" y="161"/>
                </a:cubicBezTo>
                <a:cubicBezTo>
                  <a:pt x="84" y="160"/>
                  <a:pt x="84" y="160"/>
                  <a:pt x="84" y="160"/>
                </a:cubicBezTo>
                <a:cubicBezTo>
                  <a:pt x="85" y="160"/>
                  <a:pt x="84" y="161"/>
                  <a:pt x="85" y="161"/>
                </a:cubicBezTo>
                <a:cubicBezTo>
                  <a:pt x="85" y="160"/>
                  <a:pt x="86" y="160"/>
                  <a:pt x="85" y="160"/>
                </a:cubicBezTo>
                <a:cubicBezTo>
                  <a:pt x="85" y="160"/>
                  <a:pt x="85" y="160"/>
                  <a:pt x="85" y="160"/>
                </a:cubicBezTo>
                <a:cubicBezTo>
                  <a:pt x="85" y="160"/>
                  <a:pt x="85" y="159"/>
                  <a:pt x="85" y="159"/>
                </a:cubicBezTo>
                <a:cubicBezTo>
                  <a:pt x="85" y="159"/>
                  <a:pt x="86" y="159"/>
                  <a:pt x="87" y="158"/>
                </a:cubicBezTo>
                <a:cubicBezTo>
                  <a:pt x="85" y="159"/>
                  <a:pt x="86" y="157"/>
                  <a:pt x="84" y="158"/>
                </a:cubicBezTo>
                <a:close/>
                <a:moveTo>
                  <a:pt x="103" y="180"/>
                </a:moveTo>
                <a:cubicBezTo>
                  <a:pt x="102" y="180"/>
                  <a:pt x="102" y="181"/>
                  <a:pt x="102" y="181"/>
                </a:cubicBezTo>
                <a:cubicBezTo>
                  <a:pt x="102" y="181"/>
                  <a:pt x="103" y="181"/>
                  <a:pt x="103" y="181"/>
                </a:cubicBezTo>
                <a:cubicBezTo>
                  <a:pt x="103" y="181"/>
                  <a:pt x="102" y="181"/>
                  <a:pt x="103" y="182"/>
                </a:cubicBezTo>
                <a:cubicBezTo>
                  <a:pt x="103" y="182"/>
                  <a:pt x="103" y="181"/>
                  <a:pt x="104" y="181"/>
                </a:cubicBezTo>
                <a:cubicBezTo>
                  <a:pt x="103" y="182"/>
                  <a:pt x="103" y="182"/>
                  <a:pt x="103" y="183"/>
                </a:cubicBezTo>
                <a:cubicBezTo>
                  <a:pt x="103" y="182"/>
                  <a:pt x="104" y="182"/>
                  <a:pt x="104" y="181"/>
                </a:cubicBezTo>
                <a:cubicBezTo>
                  <a:pt x="103" y="182"/>
                  <a:pt x="104" y="180"/>
                  <a:pt x="103" y="180"/>
                </a:cubicBezTo>
                <a:close/>
                <a:moveTo>
                  <a:pt x="77" y="160"/>
                </a:moveTo>
                <a:cubicBezTo>
                  <a:pt x="79" y="161"/>
                  <a:pt x="79" y="158"/>
                  <a:pt x="80" y="158"/>
                </a:cubicBezTo>
                <a:cubicBezTo>
                  <a:pt x="80" y="157"/>
                  <a:pt x="80" y="157"/>
                  <a:pt x="80" y="157"/>
                </a:cubicBezTo>
                <a:cubicBezTo>
                  <a:pt x="79" y="157"/>
                  <a:pt x="78" y="159"/>
                  <a:pt x="77" y="160"/>
                </a:cubicBezTo>
                <a:close/>
                <a:moveTo>
                  <a:pt x="81" y="163"/>
                </a:moveTo>
                <a:cubicBezTo>
                  <a:pt x="81" y="163"/>
                  <a:pt x="81" y="164"/>
                  <a:pt x="81" y="164"/>
                </a:cubicBezTo>
                <a:cubicBezTo>
                  <a:pt x="81" y="164"/>
                  <a:pt x="80" y="165"/>
                  <a:pt x="80" y="165"/>
                </a:cubicBezTo>
                <a:cubicBezTo>
                  <a:pt x="82" y="164"/>
                  <a:pt x="83" y="163"/>
                  <a:pt x="83" y="162"/>
                </a:cubicBezTo>
                <a:cubicBezTo>
                  <a:pt x="83" y="161"/>
                  <a:pt x="83" y="161"/>
                  <a:pt x="82" y="161"/>
                </a:cubicBezTo>
                <a:cubicBezTo>
                  <a:pt x="81" y="161"/>
                  <a:pt x="82" y="163"/>
                  <a:pt x="81" y="163"/>
                </a:cubicBezTo>
                <a:close/>
                <a:moveTo>
                  <a:pt x="95" y="192"/>
                </a:moveTo>
                <a:cubicBezTo>
                  <a:pt x="95" y="192"/>
                  <a:pt x="95" y="192"/>
                  <a:pt x="94" y="192"/>
                </a:cubicBezTo>
                <a:cubicBezTo>
                  <a:pt x="94" y="192"/>
                  <a:pt x="94" y="193"/>
                  <a:pt x="94" y="193"/>
                </a:cubicBezTo>
                <a:cubicBezTo>
                  <a:pt x="93" y="193"/>
                  <a:pt x="93" y="194"/>
                  <a:pt x="94" y="194"/>
                </a:cubicBezTo>
                <a:cubicBezTo>
                  <a:pt x="93" y="194"/>
                  <a:pt x="91" y="196"/>
                  <a:pt x="91" y="197"/>
                </a:cubicBezTo>
                <a:cubicBezTo>
                  <a:pt x="91" y="197"/>
                  <a:pt x="91" y="197"/>
                  <a:pt x="91" y="197"/>
                </a:cubicBezTo>
                <a:cubicBezTo>
                  <a:pt x="91" y="198"/>
                  <a:pt x="90" y="198"/>
                  <a:pt x="90" y="199"/>
                </a:cubicBezTo>
                <a:cubicBezTo>
                  <a:pt x="91" y="197"/>
                  <a:pt x="92" y="197"/>
                  <a:pt x="93" y="197"/>
                </a:cubicBezTo>
                <a:cubicBezTo>
                  <a:pt x="93" y="197"/>
                  <a:pt x="93" y="197"/>
                  <a:pt x="93" y="196"/>
                </a:cubicBezTo>
                <a:cubicBezTo>
                  <a:pt x="93" y="196"/>
                  <a:pt x="94" y="195"/>
                  <a:pt x="94" y="195"/>
                </a:cubicBezTo>
                <a:cubicBezTo>
                  <a:pt x="94" y="195"/>
                  <a:pt x="94" y="195"/>
                  <a:pt x="94" y="196"/>
                </a:cubicBezTo>
                <a:cubicBezTo>
                  <a:pt x="95" y="194"/>
                  <a:pt x="95" y="192"/>
                  <a:pt x="96" y="193"/>
                </a:cubicBezTo>
                <a:cubicBezTo>
                  <a:pt x="96" y="193"/>
                  <a:pt x="96" y="193"/>
                  <a:pt x="96" y="193"/>
                </a:cubicBezTo>
                <a:cubicBezTo>
                  <a:pt x="97" y="193"/>
                  <a:pt x="97" y="193"/>
                  <a:pt x="97" y="192"/>
                </a:cubicBezTo>
                <a:cubicBezTo>
                  <a:pt x="96" y="193"/>
                  <a:pt x="97" y="192"/>
                  <a:pt x="96" y="192"/>
                </a:cubicBezTo>
                <a:cubicBezTo>
                  <a:pt x="96" y="193"/>
                  <a:pt x="96" y="192"/>
                  <a:pt x="95" y="192"/>
                </a:cubicBezTo>
                <a:close/>
                <a:moveTo>
                  <a:pt x="65" y="175"/>
                </a:moveTo>
                <a:cubicBezTo>
                  <a:pt x="64" y="175"/>
                  <a:pt x="64" y="175"/>
                  <a:pt x="63" y="175"/>
                </a:cubicBezTo>
                <a:cubicBezTo>
                  <a:pt x="63" y="175"/>
                  <a:pt x="63" y="175"/>
                  <a:pt x="63" y="176"/>
                </a:cubicBezTo>
                <a:cubicBezTo>
                  <a:pt x="64" y="176"/>
                  <a:pt x="64" y="176"/>
                  <a:pt x="64" y="177"/>
                </a:cubicBezTo>
                <a:cubicBezTo>
                  <a:pt x="65" y="175"/>
                  <a:pt x="66" y="175"/>
                  <a:pt x="67" y="173"/>
                </a:cubicBezTo>
                <a:cubicBezTo>
                  <a:pt x="65" y="173"/>
                  <a:pt x="66" y="174"/>
                  <a:pt x="65" y="175"/>
                </a:cubicBezTo>
                <a:close/>
                <a:moveTo>
                  <a:pt x="45" y="240"/>
                </a:moveTo>
                <a:cubicBezTo>
                  <a:pt x="46" y="241"/>
                  <a:pt x="46" y="241"/>
                  <a:pt x="46" y="241"/>
                </a:cubicBezTo>
                <a:cubicBezTo>
                  <a:pt x="45" y="241"/>
                  <a:pt x="45" y="242"/>
                  <a:pt x="44" y="243"/>
                </a:cubicBezTo>
                <a:cubicBezTo>
                  <a:pt x="44" y="243"/>
                  <a:pt x="43" y="243"/>
                  <a:pt x="43" y="243"/>
                </a:cubicBezTo>
                <a:cubicBezTo>
                  <a:pt x="43" y="244"/>
                  <a:pt x="43" y="244"/>
                  <a:pt x="42" y="245"/>
                </a:cubicBezTo>
                <a:cubicBezTo>
                  <a:pt x="43" y="245"/>
                  <a:pt x="43" y="245"/>
                  <a:pt x="44" y="244"/>
                </a:cubicBezTo>
                <a:cubicBezTo>
                  <a:pt x="44" y="244"/>
                  <a:pt x="44" y="244"/>
                  <a:pt x="44" y="244"/>
                </a:cubicBezTo>
                <a:cubicBezTo>
                  <a:pt x="44" y="244"/>
                  <a:pt x="45" y="243"/>
                  <a:pt x="45" y="244"/>
                </a:cubicBezTo>
                <a:cubicBezTo>
                  <a:pt x="45" y="241"/>
                  <a:pt x="47" y="241"/>
                  <a:pt x="48" y="239"/>
                </a:cubicBezTo>
                <a:cubicBezTo>
                  <a:pt x="47" y="238"/>
                  <a:pt x="48" y="238"/>
                  <a:pt x="48" y="237"/>
                </a:cubicBezTo>
                <a:cubicBezTo>
                  <a:pt x="47" y="238"/>
                  <a:pt x="47" y="240"/>
                  <a:pt x="45" y="240"/>
                </a:cubicBezTo>
                <a:close/>
                <a:moveTo>
                  <a:pt x="820" y="180"/>
                </a:moveTo>
                <a:cubicBezTo>
                  <a:pt x="820" y="181"/>
                  <a:pt x="820" y="181"/>
                  <a:pt x="820" y="181"/>
                </a:cubicBezTo>
                <a:cubicBezTo>
                  <a:pt x="821" y="181"/>
                  <a:pt x="820" y="180"/>
                  <a:pt x="820" y="180"/>
                </a:cubicBezTo>
                <a:close/>
                <a:moveTo>
                  <a:pt x="866" y="171"/>
                </a:moveTo>
                <a:cubicBezTo>
                  <a:pt x="865" y="171"/>
                  <a:pt x="865" y="172"/>
                  <a:pt x="865" y="172"/>
                </a:cubicBezTo>
                <a:cubicBezTo>
                  <a:pt x="865" y="172"/>
                  <a:pt x="866" y="172"/>
                  <a:pt x="866" y="171"/>
                </a:cubicBezTo>
                <a:close/>
                <a:moveTo>
                  <a:pt x="867" y="170"/>
                </a:moveTo>
                <a:cubicBezTo>
                  <a:pt x="867" y="170"/>
                  <a:pt x="866" y="171"/>
                  <a:pt x="866" y="171"/>
                </a:cubicBezTo>
                <a:cubicBezTo>
                  <a:pt x="867" y="171"/>
                  <a:pt x="867" y="170"/>
                  <a:pt x="867" y="170"/>
                </a:cubicBezTo>
                <a:close/>
                <a:moveTo>
                  <a:pt x="861" y="164"/>
                </a:moveTo>
                <a:cubicBezTo>
                  <a:pt x="861" y="164"/>
                  <a:pt x="861" y="165"/>
                  <a:pt x="861" y="165"/>
                </a:cubicBezTo>
                <a:cubicBezTo>
                  <a:pt x="861" y="164"/>
                  <a:pt x="861" y="164"/>
                  <a:pt x="861" y="164"/>
                </a:cubicBezTo>
                <a:close/>
                <a:moveTo>
                  <a:pt x="868" y="162"/>
                </a:moveTo>
                <a:cubicBezTo>
                  <a:pt x="868" y="163"/>
                  <a:pt x="868" y="163"/>
                  <a:pt x="868" y="164"/>
                </a:cubicBezTo>
                <a:cubicBezTo>
                  <a:pt x="868" y="163"/>
                  <a:pt x="868" y="162"/>
                  <a:pt x="868" y="162"/>
                </a:cubicBezTo>
                <a:close/>
                <a:moveTo>
                  <a:pt x="837" y="147"/>
                </a:moveTo>
                <a:cubicBezTo>
                  <a:pt x="837" y="148"/>
                  <a:pt x="837" y="150"/>
                  <a:pt x="836" y="151"/>
                </a:cubicBezTo>
                <a:cubicBezTo>
                  <a:pt x="837" y="150"/>
                  <a:pt x="837" y="148"/>
                  <a:pt x="837" y="147"/>
                </a:cubicBezTo>
                <a:close/>
                <a:moveTo>
                  <a:pt x="852" y="150"/>
                </a:moveTo>
                <a:cubicBezTo>
                  <a:pt x="852" y="149"/>
                  <a:pt x="852" y="149"/>
                  <a:pt x="852" y="149"/>
                </a:cubicBezTo>
                <a:cubicBezTo>
                  <a:pt x="852" y="148"/>
                  <a:pt x="853" y="145"/>
                  <a:pt x="852" y="146"/>
                </a:cubicBezTo>
                <a:cubicBezTo>
                  <a:pt x="852" y="147"/>
                  <a:pt x="851" y="150"/>
                  <a:pt x="851" y="151"/>
                </a:cubicBezTo>
                <a:cubicBezTo>
                  <a:pt x="852" y="151"/>
                  <a:pt x="852" y="150"/>
                  <a:pt x="852" y="150"/>
                </a:cubicBezTo>
                <a:close/>
                <a:moveTo>
                  <a:pt x="857" y="134"/>
                </a:moveTo>
                <a:cubicBezTo>
                  <a:pt x="857" y="134"/>
                  <a:pt x="857" y="134"/>
                  <a:pt x="857" y="134"/>
                </a:cubicBezTo>
                <a:cubicBezTo>
                  <a:pt x="857" y="135"/>
                  <a:pt x="857" y="135"/>
                  <a:pt x="857" y="135"/>
                </a:cubicBezTo>
                <a:lnTo>
                  <a:pt x="857" y="134"/>
                </a:lnTo>
                <a:close/>
                <a:moveTo>
                  <a:pt x="855" y="121"/>
                </a:moveTo>
                <a:cubicBezTo>
                  <a:pt x="855" y="119"/>
                  <a:pt x="855" y="121"/>
                  <a:pt x="855" y="122"/>
                </a:cubicBezTo>
                <a:cubicBezTo>
                  <a:pt x="854" y="122"/>
                  <a:pt x="855" y="122"/>
                  <a:pt x="855" y="122"/>
                </a:cubicBezTo>
                <a:cubicBezTo>
                  <a:pt x="854" y="123"/>
                  <a:pt x="853" y="126"/>
                  <a:pt x="854" y="127"/>
                </a:cubicBezTo>
                <a:cubicBezTo>
                  <a:pt x="854" y="125"/>
                  <a:pt x="855" y="123"/>
                  <a:pt x="855" y="121"/>
                </a:cubicBezTo>
                <a:close/>
                <a:moveTo>
                  <a:pt x="861" y="127"/>
                </a:moveTo>
                <a:cubicBezTo>
                  <a:pt x="861" y="127"/>
                  <a:pt x="861" y="128"/>
                  <a:pt x="861" y="128"/>
                </a:cubicBezTo>
                <a:cubicBezTo>
                  <a:pt x="862" y="128"/>
                  <a:pt x="862" y="127"/>
                  <a:pt x="861" y="127"/>
                </a:cubicBezTo>
                <a:close/>
                <a:moveTo>
                  <a:pt x="843" y="120"/>
                </a:moveTo>
                <a:cubicBezTo>
                  <a:pt x="843" y="121"/>
                  <a:pt x="842" y="121"/>
                  <a:pt x="842" y="122"/>
                </a:cubicBezTo>
                <a:cubicBezTo>
                  <a:pt x="843" y="121"/>
                  <a:pt x="843" y="120"/>
                  <a:pt x="843" y="120"/>
                </a:cubicBezTo>
                <a:close/>
                <a:moveTo>
                  <a:pt x="859" y="124"/>
                </a:moveTo>
                <a:cubicBezTo>
                  <a:pt x="859" y="125"/>
                  <a:pt x="859" y="126"/>
                  <a:pt x="859" y="126"/>
                </a:cubicBezTo>
                <a:cubicBezTo>
                  <a:pt x="859" y="125"/>
                  <a:pt x="860" y="124"/>
                  <a:pt x="859" y="124"/>
                </a:cubicBezTo>
                <a:close/>
                <a:moveTo>
                  <a:pt x="862" y="124"/>
                </a:moveTo>
                <a:cubicBezTo>
                  <a:pt x="862" y="124"/>
                  <a:pt x="861" y="125"/>
                  <a:pt x="862" y="126"/>
                </a:cubicBezTo>
                <a:cubicBezTo>
                  <a:pt x="862" y="125"/>
                  <a:pt x="862" y="124"/>
                  <a:pt x="862" y="124"/>
                </a:cubicBezTo>
                <a:close/>
                <a:moveTo>
                  <a:pt x="839" y="118"/>
                </a:moveTo>
                <a:cubicBezTo>
                  <a:pt x="839" y="118"/>
                  <a:pt x="839" y="119"/>
                  <a:pt x="839" y="119"/>
                </a:cubicBezTo>
                <a:cubicBezTo>
                  <a:pt x="839" y="119"/>
                  <a:pt x="839" y="118"/>
                  <a:pt x="839" y="118"/>
                </a:cubicBezTo>
                <a:close/>
                <a:moveTo>
                  <a:pt x="844" y="116"/>
                </a:moveTo>
                <a:cubicBezTo>
                  <a:pt x="843" y="117"/>
                  <a:pt x="843" y="119"/>
                  <a:pt x="843" y="119"/>
                </a:cubicBezTo>
                <a:cubicBezTo>
                  <a:pt x="843" y="118"/>
                  <a:pt x="844" y="117"/>
                  <a:pt x="844" y="116"/>
                </a:cubicBezTo>
                <a:close/>
                <a:moveTo>
                  <a:pt x="862" y="120"/>
                </a:moveTo>
                <a:cubicBezTo>
                  <a:pt x="862" y="121"/>
                  <a:pt x="861" y="122"/>
                  <a:pt x="862" y="123"/>
                </a:cubicBezTo>
                <a:cubicBezTo>
                  <a:pt x="862" y="122"/>
                  <a:pt x="863" y="121"/>
                  <a:pt x="862" y="120"/>
                </a:cubicBezTo>
                <a:close/>
                <a:moveTo>
                  <a:pt x="855" y="118"/>
                </a:moveTo>
                <a:cubicBezTo>
                  <a:pt x="855" y="118"/>
                  <a:pt x="855" y="119"/>
                  <a:pt x="855" y="119"/>
                </a:cubicBezTo>
                <a:cubicBezTo>
                  <a:pt x="855" y="119"/>
                  <a:pt x="856" y="118"/>
                  <a:pt x="855" y="118"/>
                </a:cubicBezTo>
                <a:close/>
                <a:moveTo>
                  <a:pt x="858" y="117"/>
                </a:moveTo>
                <a:cubicBezTo>
                  <a:pt x="857" y="117"/>
                  <a:pt x="857" y="118"/>
                  <a:pt x="857" y="118"/>
                </a:cubicBezTo>
                <a:cubicBezTo>
                  <a:pt x="857" y="118"/>
                  <a:pt x="858" y="117"/>
                  <a:pt x="858" y="117"/>
                </a:cubicBezTo>
                <a:close/>
                <a:moveTo>
                  <a:pt x="860" y="116"/>
                </a:moveTo>
                <a:cubicBezTo>
                  <a:pt x="860" y="116"/>
                  <a:pt x="860" y="116"/>
                  <a:pt x="860" y="116"/>
                </a:cubicBezTo>
                <a:cubicBezTo>
                  <a:pt x="859" y="115"/>
                  <a:pt x="859" y="117"/>
                  <a:pt x="859" y="117"/>
                </a:cubicBezTo>
                <a:cubicBezTo>
                  <a:pt x="860" y="117"/>
                  <a:pt x="859" y="117"/>
                  <a:pt x="860" y="116"/>
                </a:cubicBezTo>
                <a:close/>
                <a:moveTo>
                  <a:pt x="849" y="110"/>
                </a:moveTo>
                <a:cubicBezTo>
                  <a:pt x="848" y="113"/>
                  <a:pt x="849" y="111"/>
                  <a:pt x="849" y="110"/>
                </a:cubicBezTo>
                <a:close/>
                <a:moveTo>
                  <a:pt x="845" y="105"/>
                </a:moveTo>
                <a:cubicBezTo>
                  <a:pt x="844" y="106"/>
                  <a:pt x="844" y="106"/>
                  <a:pt x="844" y="107"/>
                </a:cubicBezTo>
                <a:cubicBezTo>
                  <a:pt x="844" y="107"/>
                  <a:pt x="845" y="105"/>
                  <a:pt x="845" y="105"/>
                </a:cubicBezTo>
                <a:close/>
                <a:moveTo>
                  <a:pt x="844" y="105"/>
                </a:moveTo>
                <a:cubicBezTo>
                  <a:pt x="843" y="105"/>
                  <a:pt x="843" y="106"/>
                  <a:pt x="843" y="106"/>
                </a:cubicBezTo>
                <a:lnTo>
                  <a:pt x="844" y="105"/>
                </a:lnTo>
                <a:close/>
                <a:moveTo>
                  <a:pt x="836" y="101"/>
                </a:moveTo>
                <a:cubicBezTo>
                  <a:pt x="836" y="102"/>
                  <a:pt x="836" y="102"/>
                  <a:pt x="836" y="102"/>
                </a:cubicBezTo>
                <a:cubicBezTo>
                  <a:pt x="836" y="102"/>
                  <a:pt x="836" y="101"/>
                  <a:pt x="836" y="101"/>
                </a:cubicBezTo>
                <a:close/>
                <a:moveTo>
                  <a:pt x="838" y="98"/>
                </a:moveTo>
                <a:cubicBezTo>
                  <a:pt x="839" y="95"/>
                  <a:pt x="838" y="96"/>
                  <a:pt x="838" y="98"/>
                </a:cubicBezTo>
                <a:close/>
                <a:moveTo>
                  <a:pt x="828" y="135"/>
                </a:moveTo>
                <a:cubicBezTo>
                  <a:pt x="828" y="136"/>
                  <a:pt x="828" y="137"/>
                  <a:pt x="827" y="137"/>
                </a:cubicBezTo>
                <a:cubicBezTo>
                  <a:pt x="828" y="138"/>
                  <a:pt x="828" y="138"/>
                  <a:pt x="828" y="138"/>
                </a:cubicBezTo>
                <a:cubicBezTo>
                  <a:pt x="828" y="137"/>
                  <a:pt x="829" y="136"/>
                  <a:pt x="828" y="135"/>
                </a:cubicBezTo>
                <a:close/>
                <a:moveTo>
                  <a:pt x="846" y="121"/>
                </a:moveTo>
                <a:cubicBezTo>
                  <a:pt x="847" y="121"/>
                  <a:pt x="846" y="122"/>
                  <a:pt x="846" y="123"/>
                </a:cubicBezTo>
                <a:cubicBezTo>
                  <a:pt x="847" y="121"/>
                  <a:pt x="848" y="117"/>
                  <a:pt x="848" y="115"/>
                </a:cubicBezTo>
                <a:cubicBezTo>
                  <a:pt x="848" y="117"/>
                  <a:pt x="846" y="118"/>
                  <a:pt x="847" y="119"/>
                </a:cubicBezTo>
                <a:cubicBezTo>
                  <a:pt x="847" y="119"/>
                  <a:pt x="847" y="119"/>
                  <a:pt x="847" y="118"/>
                </a:cubicBezTo>
                <a:cubicBezTo>
                  <a:pt x="846" y="119"/>
                  <a:pt x="846" y="120"/>
                  <a:pt x="846" y="121"/>
                </a:cubicBezTo>
                <a:cubicBezTo>
                  <a:pt x="846" y="121"/>
                  <a:pt x="846" y="120"/>
                  <a:pt x="846" y="120"/>
                </a:cubicBezTo>
                <a:cubicBezTo>
                  <a:pt x="846" y="121"/>
                  <a:pt x="845" y="121"/>
                  <a:pt x="845" y="121"/>
                </a:cubicBezTo>
                <a:cubicBezTo>
                  <a:pt x="846" y="122"/>
                  <a:pt x="846" y="121"/>
                  <a:pt x="846" y="121"/>
                </a:cubicBezTo>
                <a:close/>
                <a:moveTo>
                  <a:pt x="860" y="122"/>
                </a:moveTo>
                <a:cubicBezTo>
                  <a:pt x="860" y="122"/>
                  <a:pt x="859" y="123"/>
                  <a:pt x="860" y="123"/>
                </a:cubicBezTo>
                <a:cubicBezTo>
                  <a:pt x="860" y="123"/>
                  <a:pt x="860" y="123"/>
                  <a:pt x="860" y="123"/>
                </a:cubicBezTo>
                <a:cubicBezTo>
                  <a:pt x="859" y="124"/>
                  <a:pt x="860" y="122"/>
                  <a:pt x="860" y="122"/>
                </a:cubicBezTo>
                <a:close/>
                <a:moveTo>
                  <a:pt x="861" y="115"/>
                </a:moveTo>
                <a:cubicBezTo>
                  <a:pt x="861" y="115"/>
                  <a:pt x="861" y="115"/>
                  <a:pt x="861" y="115"/>
                </a:cubicBezTo>
                <a:cubicBezTo>
                  <a:pt x="862" y="117"/>
                  <a:pt x="859" y="120"/>
                  <a:pt x="860" y="122"/>
                </a:cubicBezTo>
                <a:cubicBezTo>
                  <a:pt x="860" y="118"/>
                  <a:pt x="862" y="115"/>
                  <a:pt x="862" y="112"/>
                </a:cubicBezTo>
                <a:cubicBezTo>
                  <a:pt x="862" y="112"/>
                  <a:pt x="862" y="111"/>
                  <a:pt x="862" y="111"/>
                </a:cubicBezTo>
                <a:cubicBezTo>
                  <a:pt x="862" y="110"/>
                  <a:pt x="864" y="107"/>
                  <a:pt x="863" y="106"/>
                </a:cubicBezTo>
                <a:cubicBezTo>
                  <a:pt x="863" y="107"/>
                  <a:pt x="862" y="108"/>
                  <a:pt x="862" y="110"/>
                </a:cubicBezTo>
                <a:cubicBezTo>
                  <a:pt x="861" y="109"/>
                  <a:pt x="861" y="109"/>
                  <a:pt x="861" y="109"/>
                </a:cubicBezTo>
                <a:cubicBezTo>
                  <a:pt x="862" y="111"/>
                  <a:pt x="861" y="114"/>
                  <a:pt x="861" y="115"/>
                </a:cubicBezTo>
                <a:close/>
                <a:moveTo>
                  <a:pt x="842" y="104"/>
                </a:moveTo>
                <a:cubicBezTo>
                  <a:pt x="842" y="105"/>
                  <a:pt x="842" y="105"/>
                  <a:pt x="842" y="106"/>
                </a:cubicBezTo>
                <a:cubicBezTo>
                  <a:pt x="843" y="105"/>
                  <a:pt x="842" y="104"/>
                  <a:pt x="842" y="104"/>
                </a:cubicBezTo>
                <a:close/>
                <a:moveTo>
                  <a:pt x="707" y="252"/>
                </a:moveTo>
                <a:cubicBezTo>
                  <a:pt x="708" y="252"/>
                  <a:pt x="709" y="252"/>
                  <a:pt x="710" y="253"/>
                </a:cubicBezTo>
                <a:cubicBezTo>
                  <a:pt x="710" y="254"/>
                  <a:pt x="709" y="255"/>
                  <a:pt x="710" y="256"/>
                </a:cubicBezTo>
                <a:cubicBezTo>
                  <a:pt x="712" y="257"/>
                  <a:pt x="715" y="253"/>
                  <a:pt x="715" y="256"/>
                </a:cubicBezTo>
                <a:cubicBezTo>
                  <a:pt x="717" y="258"/>
                  <a:pt x="720" y="259"/>
                  <a:pt x="723" y="259"/>
                </a:cubicBezTo>
                <a:cubicBezTo>
                  <a:pt x="725" y="260"/>
                  <a:pt x="726" y="261"/>
                  <a:pt x="728" y="262"/>
                </a:cubicBezTo>
                <a:cubicBezTo>
                  <a:pt x="730" y="262"/>
                  <a:pt x="733" y="262"/>
                  <a:pt x="734" y="263"/>
                </a:cubicBezTo>
                <a:cubicBezTo>
                  <a:pt x="736" y="263"/>
                  <a:pt x="737" y="264"/>
                  <a:pt x="739" y="265"/>
                </a:cubicBezTo>
                <a:cubicBezTo>
                  <a:pt x="744" y="267"/>
                  <a:pt x="749" y="267"/>
                  <a:pt x="753" y="269"/>
                </a:cubicBezTo>
                <a:cubicBezTo>
                  <a:pt x="756" y="269"/>
                  <a:pt x="760" y="271"/>
                  <a:pt x="762" y="272"/>
                </a:cubicBezTo>
                <a:cubicBezTo>
                  <a:pt x="765" y="272"/>
                  <a:pt x="768" y="274"/>
                  <a:pt x="771" y="275"/>
                </a:cubicBezTo>
                <a:cubicBezTo>
                  <a:pt x="772" y="275"/>
                  <a:pt x="774" y="275"/>
                  <a:pt x="776" y="276"/>
                </a:cubicBezTo>
                <a:cubicBezTo>
                  <a:pt x="776" y="276"/>
                  <a:pt x="777" y="276"/>
                  <a:pt x="777" y="276"/>
                </a:cubicBezTo>
                <a:cubicBezTo>
                  <a:pt x="779" y="277"/>
                  <a:pt x="781" y="277"/>
                  <a:pt x="782" y="277"/>
                </a:cubicBezTo>
                <a:cubicBezTo>
                  <a:pt x="784" y="278"/>
                  <a:pt x="785" y="279"/>
                  <a:pt x="787" y="279"/>
                </a:cubicBezTo>
                <a:cubicBezTo>
                  <a:pt x="789" y="280"/>
                  <a:pt x="792" y="281"/>
                  <a:pt x="795" y="281"/>
                </a:cubicBezTo>
                <a:cubicBezTo>
                  <a:pt x="796" y="282"/>
                  <a:pt x="798" y="282"/>
                  <a:pt x="799" y="282"/>
                </a:cubicBezTo>
                <a:cubicBezTo>
                  <a:pt x="800" y="283"/>
                  <a:pt x="800" y="283"/>
                  <a:pt x="801" y="283"/>
                </a:cubicBezTo>
                <a:cubicBezTo>
                  <a:pt x="802" y="283"/>
                  <a:pt x="802" y="283"/>
                  <a:pt x="802" y="283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3" y="284"/>
                  <a:pt x="803" y="284"/>
                  <a:pt x="803" y="284"/>
                </a:cubicBezTo>
                <a:cubicBezTo>
                  <a:pt x="804" y="285"/>
                  <a:pt x="805" y="284"/>
                  <a:pt x="806" y="285"/>
                </a:cubicBezTo>
                <a:cubicBezTo>
                  <a:pt x="807" y="285"/>
                  <a:pt x="808" y="286"/>
                  <a:pt x="809" y="287"/>
                </a:cubicBezTo>
                <a:cubicBezTo>
                  <a:pt x="810" y="286"/>
                  <a:pt x="811" y="287"/>
                  <a:pt x="812" y="288"/>
                </a:cubicBezTo>
                <a:cubicBezTo>
                  <a:pt x="813" y="288"/>
                  <a:pt x="813" y="288"/>
                  <a:pt x="813" y="288"/>
                </a:cubicBezTo>
                <a:cubicBezTo>
                  <a:pt x="813" y="288"/>
                  <a:pt x="813" y="287"/>
                  <a:pt x="813" y="287"/>
                </a:cubicBezTo>
                <a:cubicBezTo>
                  <a:pt x="813" y="287"/>
                  <a:pt x="813" y="287"/>
                  <a:pt x="813" y="286"/>
                </a:cubicBezTo>
                <a:cubicBezTo>
                  <a:pt x="813" y="286"/>
                  <a:pt x="813" y="286"/>
                  <a:pt x="813" y="286"/>
                </a:cubicBezTo>
                <a:cubicBezTo>
                  <a:pt x="813" y="285"/>
                  <a:pt x="813" y="285"/>
                  <a:pt x="813" y="284"/>
                </a:cubicBezTo>
                <a:cubicBezTo>
                  <a:pt x="813" y="282"/>
                  <a:pt x="813" y="282"/>
                  <a:pt x="813" y="282"/>
                </a:cubicBezTo>
                <a:cubicBezTo>
                  <a:pt x="813" y="282"/>
                  <a:pt x="812" y="281"/>
                  <a:pt x="812" y="280"/>
                </a:cubicBezTo>
                <a:cubicBezTo>
                  <a:pt x="812" y="280"/>
                  <a:pt x="813" y="280"/>
                  <a:pt x="813" y="279"/>
                </a:cubicBezTo>
                <a:cubicBezTo>
                  <a:pt x="813" y="279"/>
                  <a:pt x="812" y="279"/>
                  <a:pt x="812" y="279"/>
                </a:cubicBezTo>
                <a:cubicBezTo>
                  <a:pt x="812" y="278"/>
                  <a:pt x="812" y="278"/>
                  <a:pt x="812" y="278"/>
                </a:cubicBezTo>
                <a:cubicBezTo>
                  <a:pt x="812" y="277"/>
                  <a:pt x="812" y="277"/>
                  <a:pt x="812" y="277"/>
                </a:cubicBezTo>
                <a:cubicBezTo>
                  <a:pt x="812" y="276"/>
                  <a:pt x="812" y="276"/>
                  <a:pt x="812" y="275"/>
                </a:cubicBezTo>
                <a:cubicBezTo>
                  <a:pt x="813" y="270"/>
                  <a:pt x="813" y="265"/>
                  <a:pt x="813" y="259"/>
                </a:cubicBezTo>
                <a:cubicBezTo>
                  <a:pt x="813" y="254"/>
                  <a:pt x="813" y="250"/>
                  <a:pt x="813" y="245"/>
                </a:cubicBezTo>
                <a:cubicBezTo>
                  <a:pt x="815" y="226"/>
                  <a:pt x="815" y="226"/>
                  <a:pt x="815" y="226"/>
                </a:cubicBezTo>
                <a:cubicBezTo>
                  <a:pt x="815" y="219"/>
                  <a:pt x="816" y="212"/>
                  <a:pt x="817" y="206"/>
                </a:cubicBezTo>
                <a:cubicBezTo>
                  <a:pt x="817" y="206"/>
                  <a:pt x="818" y="205"/>
                  <a:pt x="818" y="205"/>
                </a:cubicBezTo>
                <a:cubicBezTo>
                  <a:pt x="818" y="204"/>
                  <a:pt x="817" y="204"/>
                  <a:pt x="818" y="204"/>
                </a:cubicBezTo>
                <a:cubicBezTo>
                  <a:pt x="818" y="203"/>
                  <a:pt x="818" y="203"/>
                  <a:pt x="818" y="203"/>
                </a:cubicBezTo>
                <a:cubicBezTo>
                  <a:pt x="819" y="197"/>
                  <a:pt x="820" y="192"/>
                  <a:pt x="822" y="186"/>
                </a:cubicBezTo>
                <a:cubicBezTo>
                  <a:pt x="822" y="185"/>
                  <a:pt x="822" y="186"/>
                  <a:pt x="822" y="186"/>
                </a:cubicBezTo>
                <a:cubicBezTo>
                  <a:pt x="823" y="183"/>
                  <a:pt x="824" y="178"/>
                  <a:pt x="825" y="175"/>
                </a:cubicBezTo>
                <a:cubicBezTo>
                  <a:pt x="825" y="173"/>
                  <a:pt x="825" y="171"/>
                  <a:pt x="826" y="170"/>
                </a:cubicBezTo>
                <a:cubicBezTo>
                  <a:pt x="826" y="169"/>
                  <a:pt x="825" y="169"/>
                  <a:pt x="825" y="169"/>
                </a:cubicBezTo>
                <a:cubicBezTo>
                  <a:pt x="826" y="169"/>
                  <a:pt x="826" y="169"/>
                  <a:pt x="826" y="169"/>
                </a:cubicBezTo>
                <a:cubicBezTo>
                  <a:pt x="826" y="167"/>
                  <a:pt x="826" y="167"/>
                  <a:pt x="826" y="167"/>
                </a:cubicBezTo>
                <a:cubicBezTo>
                  <a:pt x="827" y="164"/>
                  <a:pt x="828" y="160"/>
                  <a:pt x="829" y="156"/>
                </a:cubicBezTo>
                <a:cubicBezTo>
                  <a:pt x="829" y="155"/>
                  <a:pt x="829" y="155"/>
                  <a:pt x="829" y="154"/>
                </a:cubicBezTo>
                <a:cubicBezTo>
                  <a:pt x="830" y="154"/>
                  <a:pt x="830" y="154"/>
                  <a:pt x="829" y="153"/>
                </a:cubicBezTo>
                <a:cubicBezTo>
                  <a:pt x="829" y="153"/>
                  <a:pt x="830" y="151"/>
                  <a:pt x="830" y="152"/>
                </a:cubicBezTo>
                <a:cubicBezTo>
                  <a:pt x="830" y="151"/>
                  <a:pt x="830" y="152"/>
                  <a:pt x="830" y="152"/>
                </a:cubicBezTo>
                <a:cubicBezTo>
                  <a:pt x="831" y="151"/>
                  <a:pt x="831" y="149"/>
                  <a:pt x="831" y="147"/>
                </a:cubicBezTo>
                <a:cubicBezTo>
                  <a:pt x="831" y="146"/>
                  <a:pt x="832" y="144"/>
                  <a:pt x="833" y="142"/>
                </a:cubicBezTo>
                <a:cubicBezTo>
                  <a:pt x="833" y="144"/>
                  <a:pt x="833" y="146"/>
                  <a:pt x="835" y="147"/>
                </a:cubicBezTo>
                <a:cubicBezTo>
                  <a:pt x="836" y="145"/>
                  <a:pt x="836" y="141"/>
                  <a:pt x="837" y="140"/>
                </a:cubicBezTo>
                <a:cubicBezTo>
                  <a:pt x="838" y="135"/>
                  <a:pt x="839" y="130"/>
                  <a:pt x="840" y="125"/>
                </a:cubicBezTo>
                <a:cubicBezTo>
                  <a:pt x="840" y="124"/>
                  <a:pt x="840" y="124"/>
                  <a:pt x="840" y="124"/>
                </a:cubicBezTo>
                <a:cubicBezTo>
                  <a:pt x="842" y="119"/>
                  <a:pt x="842" y="114"/>
                  <a:pt x="844" y="108"/>
                </a:cubicBezTo>
                <a:cubicBezTo>
                  <a:pt x="842" y="119"/>
                  <a:pt x="839" y="128"/>
                  <a:pt x="838" y="138"/>
                </a:cubicBezTo>
                <a:cubicBezTo>
                  <a:pt x="837" y="140"/>
                  <a:pt x="836" y="146"/>
                  <a:pt x="835" y="150"/>
                </a:cubicBezTo>
                <a:cubicBezTo>
                  <a:pt x="835" y="152"/>
                  <a:pt x="836" y="153"/>
                  <a:pt x="838" y="152"/>
                </a:cubicBezTo>
                <a:cubicBezTo>
                  <a:pt x="840" y="150"/>
                  <a:pt x="839" y="147"/>
                  <a:pt x="840" y="145"/>
                </a:cubicBezTo>
                <a:cubicBezTo>
                  <a:pt x="841" y="145"/>
                  <a:pt x="841" y="144"/>
                  <a:pt x="842" y="145"/>
                </a:cubicBezTo>
                <a:cubicBezTo>
                  <a:pt x="842" y="150"/>
                  <a:pt x="840" y="156"/>
                  <a:pt x="840" y="160"/>
                </a:cubicBezTo>
                <a:cubicBezTo>
                  <a:pt x="840" y="161"/>
                  <a:pt x="840" y="162"/>
                  <a:pt x="840" y="163"/>
                </a:cubicBezTo>
                <a:cubicBezTo>
                  <a:pt x="840" y="163"/>
                  <a:pt x="840" y="164"/>
                  <a:pt x="841" y="164"/>
                </a:cubicBezTo>
                <a:cubicBezTo>
                  <a:pt x="841" y="164"/>
                  <a:pt x="841" y="164"/>
                  <a:pt x="842" y="164"/>
                </a:cubicBezTo>
                <a:cubicBezTo>
                  <a:pt x="842" y="159"/>
                  <a:pt x="846" y="156"/>
                  <a:pt x="846" y="151"/>
                </a:cubicBezTo>
                <a:cubicBezTo>
                  <a:pt x="847" y="150"/>
                  <a:pt x="848" y="149"/>
                  <a:pt x="849" y="149"/>
                </a:cubicBezTo>
                <a:cubicBezTo>
                  <a:pt x="849" y="147"/>
                  <a:pt x="850" y="145"/>
                  <a:pt x="850" y="143"/>
                </a:cubicBezTo>
                <a:cubicBezTo>
                  <a:pt x="850" y="142"/>
                  <a:pt x="850" y="142"/>
                  <a:pt x="850" y="142"/>
                </a:cubicBezTo>
                <a:cubicBezTo>
                  <a:pt x="851" y="137"/>
                  <a:pt x="851" y="133"/>
                  <a:pt x="853" y="129"/>
                </a:cubicBezTo>
                <a:cubicBezTo>
                  <a:pt x="853" y="133"/>
                  <a:pt x="852" y="136"/>
                  <a:pt x="851" y="140"/>
                </a:cubicBezTo>
                <a:cubicBezTo>
                  <a:pt x="851" y="140"/>
                  <a:pt x="852" y="141"/>
                  <a:pt x="852" y="141"/>
                </a:cubicBezTo>
                <a:cubicBezTo>
                  <a:pt x="851" y="144"/>
                  <a:pt x="850" y="149"/>
                  <a:pt x="849" y="152"/>
                </a:cubicBezTo>
                <a:cubicBezTo>
                  <a:pt x="850" y="153"/>
                  <a:pt x="851" y="153"/>
                  <a:pt x="851" y="152"/>
                </a:cubicBezTo>
                <a:cubicBezTo>
                  <a:pt x="851" y="152"/>
                  <a:pt x="851" y="153"/>
                  <a:pt x="851" y="153"/>
                </a:cubicBezTo>
                <a:cubicBezTo>
                  <a:pt x="851" y="153"/>
                  <a:pt x="851" y="153"/>
                  <a:pt x="852" y="153"/>
                </a:cubicBezTo>
                <a:cubicBezTo>
                  <a:pt x="851" y="155"/>
                  <a:pt x="851" y="155"/>
                  <a:pt x="851" y="157"/>
                </a:cubicBezTo>
                <a:cubicBezTo>
                  <a:pt x="851" y="158"/>
                  <a:pt x="851" y="158"/>
                  <a:pt x="852" y="158"/>
                </a:cubicBezTo>
                <a:cubicBezTo>
                  <a:pt x="852" y="156"/>
                  <a:pt x="853" y="155"/>
                  <a:pt x="853" y="153"/>
                </a:cubicBezTo>
                <a:cubicBezTo>
                  <a:pt x="853" y="152"/>
                  <a:pt x="853" y="151"/>
                  <a:pt x="853" y="151"/>
                </a:cubicBezTo>
                <a:cubicBezTo>
                  <a:pt x="853" y="150"/>
                  <a:pt x="853" y="150"/>
                  <a:pt x="854" y="150"/>
                </a:cubicBezTo>
                <a:cubicBezTo>
                  <a:pt x="854" y="149"/>
                  <a:pt x="853" y="149"/>
                  <a:pt x="853" y="148"/>
                </a:cubicBezTo>
                <a:cubicBezTo>
                  <a:pt x="853" y="148"/>
                  <a:pt x="854" y="148"/>
                  <a:pt x="854" y="147"/>
                </a:cubicBezTo>
                <a:cubicBezTo>
                  <a:pt x="855" y="145"/>
                  <a:pt x="854" y="143"/>
                  <a:pt x="855" y="141"/>
                </a:cubicBezTo>
                <a:cubicBezTo>
                  <a:pt x="855" y="140"/>
                  <a:pt x="856" y="139"/>
                  <a:pt x="857" y="137"/>
                </a:cubicBezTo>
                <a:cubicBezTo>
                  <a:pt x="857" y="138"/>
                  <a:pt x="856" y="139"/>
                  <a:pt x="856" y="140"/>
                </a:cubicBezTo>
                <a:cubicBezTo>
                  <a:pt x="855" y="144"/>
                  <a:pt x="856" y="148"/>
                  <a:pt x="855" y="151"/>
                </a:cubicBezTo>
                <a:cubicBezTo>
                  <a:pt x="856" y="152"/>
                  <a:pt x="856" y="151"/>
                  <a:pt x="857" y="151"/>
                </a:cubicBezTo>
                <a:cubicBezTo>
                  <a:pt x="857" y="150"/>
                  <a:pt x="857" y="149"/>
                  <a:pt x="857" y="148"/>
                </a:cubicBezTo>
                <a:cubicBezTo>
                  <a:pt x="857" y="148"/>
                  <a:pt x="857" y="149"/>
                  <a:pt x="857" y="148"/>
                </a:cubicBezTo>
                <a:cubicBezTo>
                  <a:pt x="857" y="146"/>
                  <a:pt x="857" y="144"/>
                  <a:pt x="858" y="141"/>
                </a:cubicBezTo>
                <a:cubicBezTo>
                  <a:pt x="858" y="141"/>
                  <a:pt x="858" y="140"/>
                  <a:pt x="859" y="141"/>
                </a:cubicBezTo>
                <a:cubicBezTo>
                  <a:pt x="859" y="140"/>
                  <a:pt x="859" y="140"/>
                  <a:pt x="860" y="140"/>
                </a:cubicBezTo>
                <a:cubicBezTo>
                  <a:pt x="860" y="139"/>
                  <a:pt x="859" y="140"/>
                  <a:pt x="859" y="140"/>
                </a:cubicBezTo>
                <a:cubicBezTo>
                  <a:pt x="860" y="139"/>
                  <a:pt x="859" y="138"/>
                  <a:pt x="860" y="138"/>
                </a:cubicBezTo>
                <a:cubicBezTo>
                  <a:pt x="860" y="134"/>
                  <a:pt x="861" y="132"/>
                  <a:pt x="861" y="128"/>
                </a:cubicBezTo>
                <a:cubicBezTo>
                  <a:pt x="861" y="131"/>
                  <a:pt x="861" y="134"/>
                  <a:pt x="860" y="137"/>
                </a:cubicBezTo>
                <a:cubicBezTo>
                  <a:pt x="860" y="138"/>
                  <a:pt x="861" y="137"/>
                  <a:pt x="861" y="138"/>
                </a:cubicBezTo>
                <a:cubicBezTo>
                  <a:pt x="861" y="139"/>
                  <a:pt x="860" y="139"/>
                  <a:pt x="860" y="140"/>
                </a:cubicBezTo>
                <a:cubicBezTo>
                  <a:pt x="860" y="141"/>
                  <a:pt x="860" y="142"/>
                  <a:pt x="860" y="143"/>
                </a:cubicBezTo>
                <a:cubicBezTo>
                  <a:pt x="860" y="144"/>
                  <a:pt x="859" y="145"/>
                  <a:pt x="859" y="146"/>
                </a:cubicBezTo>
                <a:cubicBezTo>
                  <a:pt x="860" y="147"/>
                  <a:pt x="860" y="148"/>
                  <a:pt x="860" y="149"/>
                </a:cubicBezTo>
                <a:cubicBezTo>
                  <a:pt x="860" y="150"/>
                  <a:pt x="860" y="149"/>
                  <a:pt x="860" y="150"/>
                </a:cubicBezTo>
                <a:cubicBezTo>
                  <a:pt x="861" y="151"/>
                  <a:pt x="861" y="150"/>
                  <a:pt x="862" y="150"/>
                </a:cubicBezTo>
                <a:cubicBezTo>
                  <a:pt x="862" y="151"/>
                  <a:pt x="861" y="150"/>
                  <a:pt x="861" y="151"/>
                </a:cubicBezTo>
                <a:cubicBezTo>
                  <a:pt x="861" y="151"/>
                  <a:pt x="861" y="152"/>
                  <a:pt x="862" y="152"/>
                </a:cubicBezTo>
                <a:cubicBezTo>
                  <a:pt x="861" y="154"/>
                  <a:pt x="861" y="155"/>
                  <a:pt x="861" y="157"/>
                </a:cubicBezTo>
                <a:cubicBezTo>
                  <a:pt x="861" y="157"/>
                  <a:pt x="861" y="156"/>
                  <a:pt x="861" y="157"/>
                </a:cubicBezTo>
                <a:cubicBezTo>
                  <a:pt x="861" y="157"/>
                  <a:pt x="861" y="160"/>
                  <a:pt x="861" y="160"/>
                </a:cubicBezTo>
                <a:cubicBezTo>
                  <a:pt x="861" y="162"/>
                  <a:pt x="861" y="163"/>
                  <a:pt x="860" y="165"/>
                </a:cubicBezTo>
                <a:cubicBezTo>
                  <a:pt x="860" y="166"/>
                  <a:pt x="861" y="165"/>
                  <a:pt x="861" y="166"/>
                </a:cubicBezTo>
                <a:cubicBezTo>
                  <a:pt x="861" y="167"/>
                  <a:pt x="861" y="168"/>
                  <a:pt x="860" y="169"/>
                </a:cubicBezTo>
                <a:cubicBezTo>
                  <a:pt x="861" y="170"/>
                  <a:pt x="861" y="172"/>
                  <a:pt x="860" y="173"/>
                </a:cubicBezTo>
                <a:cubicBezTo>
                  <a:pt x="861" y="173"/>
                  <a:pt x="861" y="172"/>
                  <a:pt x="862" y="172"/>
                </a:cubicBezTo>
                <a:cubicBezTo>
                  <a:pt x="862" y="172"/>
                  <a:pt x="861" y="173"/>
                  <a:pt x="861" y="174"/>
                </a:cubicBezTo>
                <a:cubicBezTo>
                  <a:pt x="861" y="178"/>
                  <a:pt x="862" y="181"/>
                  <a:pt x="861" y="186"/>
                </a:cubicBezTo>
                <a:cubicBezTo>
                  <a:pt x="861" y="187"/>
                  <a:pt x="862" y="187"/>
                  <a:pt x="861" y="188"/>
                </a:cubicBezTo>
                <a:cubicBezTo>
                  <a:pt x="861" y="188"/>
                  <a:pt x="862" y="188"/>
                  <a:pt x="862" y="188"/>
                </a:cubicBezTo>
                <a:cubicBezTo>
                  <a:pt x="862" y="190"/>
                  <a:pt x="860" y="196"/>
                  <a:pt x="862" y="198"/>
                </a:cubicBezTo>
                <a:cubicBezTo>
                  <a:pt x="861" y="198"/>
                  <a:pt x="861" y="197"/>
                  <a:pt x="861" y="198"/>
                </a:cubicBezTo>
                <a:cubicBezTo>
                  <a:pt x="861" y="199"/>
                  <a:pt x="860" y="200"/>
                  <a:pt x="861" y="201"/>
                </a:cubicBezTo>
                <a:cubicBezTo>
                  <a:pt x="861" y="204"/>
                  <a:pt x="860" y="206"/>
                  <a:pt x="861" y="208"/>
                </a:cubicBezTo>
                <a:cubicBezTo>
                  <a:pt x="860" y="209"/>
                  <a:pt x="860" y="210"/>
                  <a:pt x="860" y="210"/>
                </a:cubicBezTo>
                <a:cubicBezTo>
                  <a:pt x="860" y="211"/>
                  <a:pt x="860" y="213"/>
                  <a:pt x="860" y="214"/>
                </a:cubicBezTo>
                <a:cubicBezTo>
                  <a:pt x="859" y="231"/>
                  <a:pt x="857" y="248"/>
                  <a:pt x="857" y="264"/>
                </a:cubicBezTo>
                <a:cubicBezTo>
                  <a:pt x="856" y="268"/>
                  <a:pt x="857" y="273"/>
                  <a:pt x="857" y="277"/>
                </a:cubicBezTo>
                <a:cubicBezTo>
                  <a:pt x="857" y="277"/>
                  <a:pt x="857" y="277"/>
                  <a:pt x="857" y="278"/>
                </a:cubicBezTo>
                <a:cubicBezTo>
                  <a:pt x="857" y="279"/>
                  <a:pt x="857" y="279"/>
                  <a:pt x="857" y="279"/>
                </a:cubicBezTo>
                <a:cubicBezTo>
                  <a:pt x="857" y="280"/>
                  <a:pt x="857" y="281"/>
                  <a:pt x="857" y="282"/>
                </a:cubicBezTo>
                <a:cubicBezTo>
                  <a:pt x="857" y="291"/>
                  <a:pt x="857" y="302"/>
                  <a:pt x="859" y="311"/>
                </a:cubicBezTo>
                <a:cubicBezTo>
                  <a:pt x="858" y="317"/>
                  <a:pt x="860" y="324"/>
                  <a:pt x="860" y="331"/>
                </a:cubicBezTo>
                <a:cubicBezTo>
                  <a:pt x="860" y="334"/>
                  <a:pt x="860" y="336"/>
                  <a:pt x="860" y="339"/>
                </a:cubicBezTo>
                <a:cubicBezTo>
                  <a:pt x="861" y="340"/>
                  <a:pt x="861" y="342"/>
                  <a:pt x="861" y="343"/>
                </a:cubicBezTo>
                <a:cubicBezTo>
                  <a:pt x="861" y="345"/>
                  <a:pt x="861" y="347"/>
                  <a:pt x="861" y="349"/>
                </a:cubicBezTo>
                <a:cubicBezTo>
                  <a:pt x="861" y="350"/>
                  <a:pt x="861" y="350"/>
                  <a:pt x="861" y="350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1" y="351"/>
                  <a:pt x="861" y="351"/>
                </a:cubicBezTo>
                <a:cubicBezTo>
                  <a:pt x="861" y="351"/>
                  <a:pt x="860" y="350"/>
                  <a:pt x="860" y="350"/>
                </a:cubicBezTo>
                <a:cubicBezTo>
                  <a:pt x="859" y="350"/>
                  <a:pt x="858" y="350"/>
                  <a:pt x="857" y="349"/>
                </a:cubicBezTo>
                <a:cubicBezTo>
                  <a:pt x="854" y="349"/>
                  <a:pt x="853" y="349"/>
                  <a:pt x="851" y="348"/>
                </a:cubicBezTo>
                <a:cubicBezTo>
                  <a:pt x="843" y="346"/>
                  <a:pt x="834" y="342"/>
                  <a:pt x="826" y="340"/>
                </a:cubicBezTo>
                <a:cubicBezTo>
                  <a:pt x="824" y="340"/>
                  <a:pt x="821" y="338"/>
                  <a:pt x="819" y="338"/>
                </a:cubicBezTo>
                <a:cubicBezTo>
                  <a:pt x="818" y="338"/>
                  <a:pt x="817" y="338"/>
                  <a:pt x="816" y="337"/>
                </a:cubicBezTo>
                <a:cubicBezTo>
                  <a:pt x="812" y="336"/>
                  <a:pt x="807" y="334"/>
                  <a:pt x="803" y="334"/>
                </a:cubicBezTo>
                <a:cubicBezTo>
                  <a:pt x="801" y="333"/>
                  <a:pt x="799" y="332"/>
                  <a:pt x="797" y="331"/>
                </a:cubicBezTo>
                <a:cubicBezTo>
                  <a:pt x="794" y="331"/>
                  <a:pt x="792" y="330"/>
                  <a:pt x="790" y="330"/>
                </a:cubicBezTo>
                <a:cubicBezTo>
                  <a:pt x="789" y="329"/>
                  <a:pt x="788" y="329"/>
                  <a:pt x="788" y="329"/>
                </a:cubicBezTo>
                <a:cubicBezTo>
                  <a:pt x="787" y="329"/>
                  <a:pt x="787" y="329"/>
                  <a:pt x="786" y="328"/>
                </a:cubicBezTo>
                <a:cubicBezTo>
                  <a:pt x="783" y="328"/>
                  <a:pt x="779" y="327"/>
                  <a:pt x="776" y="325"/>
                </a:cubicBezTo>
                <a:cubicBezTo>
                  <a:pt x="775" y="325"/>
                  <a:pt x="775" y="325"/>
                  <a:pt x="775" y="326"/>
                </a:cubicBezTo>
                <a:cubicBezTo>
                  <a:pt x="773" y="324"/>
                  <a:pt x="770" y="325"/>
                  <a:pt x="768" y="324"/>
                </a:cubicBezTo>
                <a:cubicBezTo>
                  <a:pt x="767" y="324"/>
                  <a:pt x="767" y="324"/>
                  <a:pt x="767" y="324"/>
                </a:cubicBezTo>
                <a:cubicBezTo>
                  <a:pt x="766" y="323"/>
                  <a:pt x="765" y="323"/>
                  <a:pt x="763" y="323"/>
                </a:cubicBezTo>
                <a:cubicBezTo>
                  <a:pt x="759" y="321"/>
                  <a:pt x="755" y="321"/>
                  <a:pt x="751" y="319"/>
                </a:cubicBezTo>
                <a:cubicBezTo>
                  <a:pt x="749" y="320"/>
                  <a:pt x="746" y="319"/>
                  <a:pt x="744" y="318"/>
                </a:cubicBezTo>
                <a:cubicBezTo>
                  <a:pt x="743" y="318"/>
                  <a:pt x="743" y="319"/>
                  <a:pt x="742" y="318"/>
                </a:cubicBezTo>
                <a:cubicBezTo>
                  <a:pt x="741" y="318"/>
                  <a:pt x="741" y="318"/>
                  <a:pt x="741" y="318"/>
                </a:cubicBezTo>
                <a:cubicBezTo>
                  <a:pt x="740" y="318"/>
                  <a:pt x="740" y="318"/>
                  <a:pt x="739" y="318"/>
                </a:cubicBezTo>
                <a:cubicBezTo>
                  <a:pt x="738" y="317"/>
                  <a:pt x="738" y="317"/>
                  <a:pt x="737" y="316"/>
                </a:cubicBezTo>
                <a:cubicBezTo>
                  <a:pt x="736" y="316"/>
                  <a:pt x="736" y="317"/>
                  <a:pt x="735" y="316"/>
                </a:cubicBezTo>
                <a:cubicBezTo>
                  <a:pt x="734" y="316"/>
                  <a:pt x="733" y="315"/>
                  <a:pt x="733" y="315"/>
                </a:cubicBezTo>
                <a:cubicBezTo>
                  <a:pt x="731" y="315"/>
                  <a:pt x="729" y="316"/>
                  <a:pt x="727" y="314"/>
                </a:cubicBezTo>
                <a:cubicBezTo>
                  <a:pt x="725" y="314"/>
                  <a:pt x="724" y="313"/>
                  <a:pt x="722" y="313"/>
                </a:cubicBezTo>
                <a:cubicBezTo>
                  <a:pt x="721" y="313"/>
                  <a:pt x="720" y="313"/>
                  <a:pt x="719" y="313"/>
                </a:cubicBezTo>
                <a:cubicBezTo>
                  <a:pt x="718" y="313"/>
                  <a:pt x="718" y="313"/>
                  <a:pt x="717" y="313"/>
                </a:cubicBezTo>
                <a:cubicBezTo>
                  <a:pt x="715" y="312"/>
                  <a:pt x="713" y="313"/>
                  <a:pt x="711" y="311"/>
                </a:cubicBezTo>
                <a:cubicBezTo>
                  <a:pt x="708" y="312"/>
                  <a:pt x="703" y="309"/>
                  <a:pt x="701" y="311"/>
                </a:cubicBezTo>
                <a:cubicBezTo>
                  <a:pt x="701" y="312"/>
                  <a:pt x="700" y="313"/>
                  <a:pt x="699" y="313"/>
                </a:cubicBezTo>
                <a:cubicBezTo>
                  <a:pt x="698" y="313"/>
                  <a:pt x="698" y="312"/>
                  <a:pt x="697" y="311"/>
                </a:cubicBezTo>
                <a:cubicBezTo>
                  <a:pt x="696" y="311"/>
                  <a:pt x="693" y="310"/>
                  <a:pt x="692" y="310"/>
                </a:cubicBezTo>
                <a:cubicBezTo>
                  <a:pt x="691" y="310"/>
                  <a:pt x="691" y="311"/>
                  <a:pt x="690" y="311"/>
                </a:cubicBezTo>
                <a:cubicBezTo>
                  <a:pt x="689" y="311"/>
                  <a:pt x="688" y="309"/>
                  <a:pt x="687" y="309"/>
                </a:cubicBezTo>
                <a:cubicBezTo>
                  <a:pt x="686" y="309"/>
                  <a:pt x="685" y="310"/>
                  <a:pt x="684" y="310"/>
                </a:cubicBezTo>
                <a:cubicBezTo>
                  <a:pt x="683" y="309"/>
                  <a:pt x="682" y="308"/>
                  <a:pt x="682" y="307"/>
                </a:cubicBezTo>
                <a:cubicBezTo>
                  <a:pt x="682" y="307"/>
                  <a:pt x="682" y="307"/>
                  <a:pt x="681" y="307"/>
                </a:cubicBezTo>
                <a:cubicBezTo>
                  <a:pt x="680" y="305"/>
                  <a:pt x="677" y="304"/>
                  <a:pt x="674" y="304"/>
                </a:cubicBezTo>
                <a:cubicBezTo>
                  <a:pt x="674" y="303"/>
                  <a:pt x="673" y="303"/>
                  <a:pt x="673" y="303"/>
                </a:cubicBezTo>
                <a:cubicBezTo>
                  <a:pt x="670" y="302"/>
                  <a:pt x="668" y="299"/>
                  <a:pt x="666" y="296"/>
                </a:cubicBezTo>
                <a:cubicBezTo>
                  <a:pt x="666" y="296"/>
                  <a:pt x="665" y="296"/>
                  <a:pt x="665" y="295"/>
                </a:cubicBezTo>
                <a:cubicBezTo>
                  <a:pt x="664" y="294"/>
                  <a:pt x="664" y="293"/>
                  <a:pt x="663" y="292"/>
                </a:cubicBezTo>
                <a:cubicBezTo>
                  <a:pt x="663" y="291"/>
                  <a:pt x="662" y="291"/>
                  <a:pt x="662" y="290"/>
                </a:cubicBezTo>
                <a:cubicBezTo>
                  <a:pt x="662" y="288"/>
                  <a:pt x="661" y="287"/>
                  <a:pt x="660" y="286"/>
                </a:cubicBezTo>
                <a:cubicBezTo>
                  <a:pt x="660" y="285"/>
                  <a:pt x="659" y="284"/>
                  <a:pt x="659" y="283"/>
                </a:cubicBezTo>
                <a:cubicBezTo>
                  <a:pt x="658" y="281"/>
                  <a:pt x="659" y="279"/>
                  <a:pt x="658" y="277"/>
                </a:cubicBezTo>
                <a:cubicBezTo>
                  <a:pt x="659" y="274"/>
                  <a:pt x="659" y="271"/>
                  <a:pt x="660" y="267"/>
                </a:cubicBezTo>
                <a:cubicBezTo>
                  <a:pt x="660" y="267"/>
                  <a:pt x="659" y="267"/>
                  <a:pt x="660" y="266"/>
                </a:cubicBezTo>
                <a:cubicBezTo>
                  <a:pt x="661" y="265"/>
                  <a:pt x="661" y="263"/>
                  <a:pt x="662" y="261"/>
                </a:cubicBezTo>
                <a:cubicBezTo>
                  <a:pt x="663" y="261"/>
                  <a:pt x="663" y="260"/>
                  <a:pt x="664" y="260"/>
                </a:cubicBezTo>
                <a:cubicBezTo>
                  <a:pt x="665" y="259"/>
                  <a:pt x="665" y="258"/>
                  <a:pt x="666" y="257"/>
                </a:cubicBezTo>
                <a:cubicBezTo>
                  <a:pt x="670" y="256"/>
                  <a:pt x="673" y="253"/>
                  <a:pt x="677" y="251"/>
                </a:cubicBezTo>
                <a:cubicBezTo>
                  <a:pt x="677" y="251"/>
                  <a:pt x="678" y="251"/>
                  <a:pt x="678" y="251"/>
                </a:cubicBezTo>
                <a:cubicBezTo>
                  <a:pt x="680" y="250"/>
                  <a:pt x="682" y="250"/>
                  <a:pt x="684" y="249"/>
                </a:cubicBezTo>
                <a:cubicBezTo>
                  <a:pt x="685" y="248"/>
                  <a:pt x="687" y="249"/>
                  <a:pt x="689" y="249"/>
                </a:cubicBezTo>
                <a:cubicBezTo>
                  <a:pt x="690" y="249"/>
                  <a:pt x="690" y="248"/>
                  <a:pt x="692" y="249"/>
                </a:cubicBezTo>
                <a:cubicBezTo>
                  <a:pt x="693" y="249"/>
                  <a:pt x="695" y="248"/>
                  <a:pt x="696" y="248"/>
                </a:cubicBezTo>
                <a:cubicBezTo>
                  <a:pt x="698" y="248"/>
                  <a:pt x="700" y="249"/>
                  <a:pt x="701" y="250"/>
                </a:cubicBezTo>
                <a:cubicBezTo>
                  <a:pt x="702" y="250"/>
                  <a:pt x="703" y="249"/>
                  <a:pt x="704" y="250"/>
                </a:cubicBezTo>
                <a:cubicBezTo>
                  <a:pt x="705" y="250"/>
                  <a:pt x="706" y="252"/>
                  <a:pt x="707" y="252"/>
                </a:cubicBezTo>
                <a:close/>
                <a:moveTo>
                  <a:pt x="858" y="156"/>
                </a:moveTo>
                <a:cubicBezTo>
                  <a:pt x="858" y="156"/>
                  <a:pt x="858" y="156"/>
                  <a:pt x="858" y="156"/>
                </a:cubicBezTo>
                <a:cubicBezTo>
                  <a:pt x="858" y="157"/>
                  <a:pt x="859" y="156"/>
                  <a:pt x="858" y="156"/>
                </a:cubicBezTo>
                <a:close/>
                <a:moveTo>
                  <a:pt x="859" y="156"/>
                </a:moveTo>
                <a:cubicBezTo>
                  <a:pt x="860" y="155"/>
                  <a:pt x="859" y="154"/>
                  <a:pt x="860" y="152"/>
                </a:cubicBezTo>
                <a:cubicBezTo>
                  <a:pt x="859" y="152"/>
                  <a:pt x="859" y="152"/>
                  <a:pt x="860" y="151"/>
                </a:cubicBezTo>
                <a:cubicBezTo>
                  <a:pt x="859" y="150"/>
                  <a:pt x="860" y="148"/>
                  <a:pt x="858" y="148"/>
                </a:cubicBezTo>
                <a:cubicBezTo>
                  <a:pt x="858" y="149"/>
                  <a:pt x="858" y="150"/>
                  <a:pt x="857" y="151"/>
                </a:cubicBezTo>
                <a:cubicBezTo>
                  <a:pt x="857" y="151"/>
                  <a:pt x="858" y="151"/>
                  <a:pt x="858" y="151"/>
                </a:cubicBezTo>
                <a:cubicBezTo>
                  <a:pt x="858" y="152"/>
                  <a:pt x="858" y="154"/>
                  <a:pt x="858" y="156"/>
                </a:cubicBezTo>
                <a:cubicBezTo>
                  <a:pt x="858" y="156"/>
                  <a:pt x="858" y="155"/>
                  <a:pt x="859" y="156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endParaRPr lang="en-US" sz="2398">
              <a:solidFill>
                <a:prstClr val="black"/>
              </a:solidFill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366386" y="3969503"/>
            <a:ext cx="5123842" cy="338554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en-US"/>
            </a:defPPr>
            <a:lvl1pPr algn="ctr">
              <a:defRPr sz="2000"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en-US" sz="1600" dirty="0">
                <a:solidFill>
                  <a:prstClr val="white"/>
                </a:solidFill>
              </a:rPr>
              <a:t>Get your start up pitch deck ready within 48 Hours</a:t>
            </a:r>
            <a:endParaRPr lang="es-UY" sz="1600" dirty="0">
              <a:solidFill>
                <a:prstClr val="white"/>
              </a:solidFill>
            </a:endParaRPr>
          </a:p>
        </p:txBody>
      </p:sp>
      <p:sp>
        <p:nvSpPr>
          <p:cNvPr id="23" name="AutoShape 3"/>
          <p:cNvSpPr>
            <a:spLocks noChangeAspect="1" noChangeArrowheads="1" noTextEdit="1"/>
          </p:cNvSpPr>
          <p:nvPr/>
        </p:nvSpPr>
        <p:spPr bwMode="auto">
          <a:xfrm>
            <a:off x="830405" y="711180"/>
            <a:ext cx="4256572" cy="35755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4" name="Freeform 5"/>
          <p:cNvSpPr>
            <a:spLocks/>
          </p:cNvSpPr>
          <p:nvPr/>
        </p:nvSpPr>
        <p:spPr bwMode="auto">
          <a:xfrm>
            <a:off x="2498634" y="3656100"/>
            <a:ext cx="935495" cy="508999"/>
          </a:xfrm>
          <a:custGeom>
            <a:avLst/>
            <a:gdLst>
              <a:gd name="T0" fmla="*/ 659 w 659"/>
              <a:gd name="T1" fmla="*/ 364 h 364"/>
              <a:gd name="T2" fmla="*/ 0 w 659"/>
              <a:gd name="T3" fmla="*/ 364 h 364"/>
              <a:gd name="T4" fmla="*/ 51 w 659"/>
              <a:gd name="T5" fmla="*/ 0 h 364"/>
              <a:gd name="T6" fmla="*/ 612 w 659"/>
              <a:gd name="T7" fmla="*/ 0 h 364"/>
              <a:gd name="T8" fmla="*/ 659 w 659"/>
              <a:gd name="T9" fmla="*/ 364 h 36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</a:cxnLst>
            <a:rect l="0" t="0" r="r" b="b"/>
            <a:pathLst>
              <a:path w="659" h="364">
                <a:moveTo>
                  <a:pt x="659" y="364"/>
                </a:moveTo>
                <a:lnTo>
                  <a:pt x="0" y="364"/>
                </a:lnTo>
                <a:lnTo>
                  <a:pt x="51" y="0"/>
                </a:lnTo>
                <a:lnTo>
                  <a:pt x="612" y="0"/>
                </a:lnTo>
                <a:lnTo>
                  <a:pt x="659" y="364"/>
                </a:lnTo>
                <a:close/>
              </a:path>
            </a:pathLst>
          </a:custGeom>
          <a:solidFill>
            <a:srgbClr val="D3D0D5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Freeform 6"/>
          <p:cNvSpPr>
            <a:spLocks/>
          </p:cNvSpPr>
          <p:nvPr/>
        </p:nvSpPr>
        <p:spPr bwMode="auto">
          <a:xfrm>
            <a:off x="2431514" y="4153912"/>
            <a:ext cx="1069736" cy="131445"/>
          </a:xfrm>
          <a:custGeom>
            <a:avLst/>
            <a:gdLst>
              <a:gd name="T0" fmla="*/ 758 w 772"/>
              <a:gd name="T1" fmla="*/ 96 h 96"/>
              <a:gd name="T2" fmla="*/ 12 w 772"/>
              <a:gd name="T3" fmla="*/ 96 h 96"/>
              <a:gd name="T4" fmla="*/ 0 w 772"/>
              <a:gd name="T5" fmla="*/ 84 h 96"/>
              <a:gd name="T6" fmla="*/ 2 w 772"/>
              <a:gd name="T7" fmla="*/ 78 h 96"/>
              <a:gd name="T8" fmla="*/ 48 w 772"/>
              <a:gd name="T9" fmla="*/ 5 h 96"/>
              <a:gd name="T10" fmla="*/ 58 w 772"/>
              <a:gd name="T11" fmla="*/ 0 h 96"/>
              <a:gd name="T12" fmla="*/ 715 w 772"/>
              <a:gd name="T13" fmla="*/ 0 h 96"/>
              <a:gd name="T14" fmla="*/ 725 w 772"/>
              <a:gd name="T15" fmla="*/ 6 h 96"/>
              <a:gd name="T16" fmla="*/ 768 w 772"/>
              <a:gd name="T17" fmla="*/ 78 h 96"/>
              <a:gd name="T18" fmla="*/ 764 w 772"/>
              <a:gd name="T19" fmla="*/ 95 h 96"/>
              <a:gd name="T20" fmla="*/ 758 w 772"/>
              <a:gd name="T21" fmla="*/ 96 h 9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772" h="96">
                <a:moveTo>
                  <a:pt x="758" y="96"/>
                </a:moveTo>
                <a:cubicBezTo>
                  <a:pt x="12" y="96"/>
                  <a:pt x="12" y="96"/>
                  <a:pt x="12" y="96"/>
                </a:cubicBezTo>
                <a:cubicBezTo>
                  <a:pt x="5" y="96"/>
                  <a:pt x="0" y="91"/>
                  <a:pt x="0" y="84"/>
                </a:cubicBezTo>
                <a:cubicBezTo>
                  <a:pt x="0" y="82"/>
                  <a:pt x="0" y="80"/>
                  <a:pt x="2" y="78"/>
                </a:cubicBezTo>
                <a:cubicBezTo>
                  <a:pt x="48" y="5"/>
                  <a:pt x="48" y="5"/>
                  <a:pt x="48" y="5"/>
                </a:cubicBezTo>
                <a:cubicBezTo>
                  <a:pt x="50" y="2"/>
                  <a:pt x="54" y="0"/>
                  <a:pt x="58" y="0"/>
                </a:cubicBezTo>
                <a:cubicBezTo>
                  <a:pt x="715" y="0"/>
                  <a:pt x="715" y="0"/>
                  <a:pt x="715" y="0"/>
                </a:cubicBezTo>
                <a:cubicBezTo>
                  <a:pt x="719" y="0"/>
                  <a:pt x="723" y="2"/>
                  <a:pt x="725" y="6"/>
                </a:cubicBezTo>
                <a:cubicBezTo>
                  <a:pt x="768" y="78"/>
                  <a:pt x="768" y="78"/>
                  <a:pt x="768" y="78"/>
                </a:cubicBezTo>
                <a:cubicBezTo>
                  <a:pt x="772" y="84"/>
                  <a:pt x="770" y="91"/>
                  <a:pt x="764" y="95"/>
                </a:cubicBezTo>
                <a:cubicBezTo>
                  <a:pt x="762" y="96"/>
                  <a:pt x="760" y="96"/>
                  <a:pt x="758" y="96"/>
                </a:cubicBezTo>
                <a:close/>
              </a:path>
            </a:pathLst>
          </a:custGeom>
          <a:solidFill>
            <a:srgbClr val="BFBDC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Freeform 7"/>
          <p:cNvSpPr>
            <a:spLocks/>
          </p:cNvSpPr>
          <p:nvPr/>
        </p:nvSpPr>
        <p:spPr bwMode="auto">
          <a:xfrm>
            <a:off x="830405" y="762696"/>
            <a:ext cx="4320896" cy="2635885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tx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Freeform 9"/>
          <p:cNvSpPr>
            <a:spLocks/>
          </p:cNvSpPr>
          <p:nvPr/>
        </p:nvSpPr>
        <p:spPr bwMode="auto">
          <a:xfrm>
            <a:off x="831803" y="3345667"/>
            <a:ext cx="4320896" cy="335603"/>
          </a:xfrm>
          <a:custGeom>
            <a:avLst/>
            <a:gdLst>
              <a:gd name="T0" fmla="*/ 3061 w 3114"/>
              <a:gd name="T1" fmla="*/ 246 h 246"/>
              <a:gd name="T2" fmla="*/ 56 w 3114"/>
              <a:gd name="T3" fmla="*/ 246 h 246"/>
              <a:gd name="T4" fmla="*/ 0 w 3114"/>
              <a:gd name="T5" fmla="*/ 190 h 246"/>
              <a:gd name="T6" fmla="*/ 0 w 3114"/>
              <a:gd name="T7" fmla="*/ 0 h 246"/>
              <a:gd name="T8" fmla="*/ 3114 w 3114"/>
              <a:gd name="T9" fmla="*/ 0 h 246"/>
              <a:gd name="T10" fmla="*/ 3114 w 3114"/>
              <a:gd name="T11" fmla="*/ 190 h 246"/>
              <a:gd name="T12" fmla="*/ 3061 w 3114"/>
              <a:gd name="T13" fmla="*/ 246 h 2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246">
                <a:moveTo>
                  <a:pt x="3061" y="246"/>
                </a:moveTo>
                <a:cubicBezTo>
                  <a:pt x="56" y="246"/>
                  <a:pt x="56" y="246"/>
                  <a:pt x="56" y="246"/>
                </a:cubicBezTo>
                <a:cubicBezTo>
                  <a:pt x="25" y="246"/>
                  <a:pt x="0" y="221"/>
                  <a:pt x="0" y="190"/>
                </a:cubicBezTo>
                <a:cubicBezTo>
                  <a:pt x="0" y="190"/>
                  <a:pt x="0" y="6"/>
                  <a:pt x="0" y="0"/>
                </a:cubicBezTo>
                <a:cubicBezTo>
                  <a:pt x="3114" y="0"/>
                  <a:pt x="3114" y="0"/>
                  <a:pt x="3114" y="0"/>
                </a:cubicBezTo>
                <a:cubicBezTo>
                  <a:pt x="3114" y="3"/>
                  <a:pt x="3114" y="190"/>
                  <a:pt x="3114" y="190"/>
                </a:cubicBezTo>
                <a:cubicBezTo>
                  <a:pt x="3114" y="221"/>
                  <a:pt x="3092" y="246"/>
                  <a:pt x="3061" y="246"/>
                </a:cubicBezTo>
                <a:close/>
              </a:path>
            </a:pathLst>
          </a:custGeom>
          <a:solidFill>
            <a:srgbClr val="EBEAED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9" name="Oval 10"/>
          <p:cNvSpPr>
            <a:spLocks noChangeArrowheads="1"/>
          </p:cNvSpPr>
          <p:nvPr/>
        </p:nvSpPr>
        <p:spPr bwMode="auto">
          <a:xfrm>
            <a:off x="2894367" y="3447746"/>
            <a:ext cx="131445" cy="131445"/>
          </a:xfrm>
          <a:prstGeom prst="ellipse">
            <a:avLst/>
          </a:prstGeom>
          <a:solidFill>
            <a:srgbClr val="D5D3D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0" name="Oval 11"/>
          <p:cNvSpPr>
            <a:spLocks noChangeArrowheads="1"/>
          </p:cNvSpPr>
          <p:nvPr/>
        </p:nvSpPr>
        <p:spPr bwMode="auto">
          <a:xfrm>
            <a:off x="2933521" y="795081"/>
            <a:ext cx="53137" cy="51739"/>
          </a:xfrm>
          <a:prstGeom prst="ellipse">
            <a:avLst/>
          </a:prstGeom>
          <a:solidFill>
            <a:srgbClr val="626263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1392" tIns="45696" rIns="91392" bIns="45696" numCol="1" anchor="t" anchorCtr="0" compatLnSpc="1">
            <a:prstTxWarp prst="textNoShape">
              <a:avLst/>
            </a:prstTxWarp>
          </a:bodyPr>
          <a:lstStyle/>
          <a:p>
            <a:pPr algn="ctr"/>
            <a:endParaRPr lang="en-US" sz="120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1" name="Rectangle 30">
            <a:hlinkClick r:id="rId3"/>
          </p:cNvPr>
          <p:cNvSpPr/>
          <p:nvPr/>
        </p:nvSpPr>
        <p:spPr>
          <a:xfrm>
            <a:off x="7152504" y="5602229"/>
            <a:ext cx="3428651" cy="33837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Visit www.factsheetinc.com</a:t>
            </a:r>
          </a:p>
        </p:txBody>
      </p:sp>
      <p:sp>
        <p:nvSpPr>
          <p:cNvPr id="35" name="Rectangle 34"/>
          <p:cNvSpPr/>
          <p:nvPr/>
        </p:nvSpPr>
        <p:spPr>
          <a:xfrm>
            <a:off x="537105" y="4850909"/>
            <a:ext cx="4719325" cy="9077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69812" indent="-169812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white"/>
                </a:solidFill>
              </a:rPr>
              <a:t>Easy to use</a:t>
            </a:r>
          </a:p>
          <a:p>
            <a:pPr marL="169812" indent="-169812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white"/>
                </a:solidFill>
              </a:rPr>
              <a:t>Fully customizable</a:t>
            </a:r>
          </a:p>
          <a:p>
            <a:pPr marL="169812" indent="-169812">
              <a:spcAft>
                <a:spcPts val="300"/>
              </a:spcAft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prstClr val="white"/>
                </a:solidFill>
              </a:rPr>
              <a:t>Cutting edge designs</a:t>
            </a:r>
          </a:p>
        </p:txBody>
      </p:sp>
      <p:sp>
        <p:nvSpPr>
          <p:cNvPr id="36" name="Rectangle 35"/>
          <p:cNvSpPr/>
          <p:nvPr/>
        </p:nvSpPr>
        <p:spPr>
          <a:xfrm>
            <a:off x="537107" y="4468745"/>
            <a:ext cx="5913729" cy="3692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799" dirty="0">
                <a:solidFill>
                  <a:prstClr val="white"/>
                </a:solidFill>
                <a:latin typeface="Segoe UI" panose="020B0502040204020203" pitchFamily="34" charset="0"/>
                <a:ea typeface="Segoe UI" panose="020B0502040204020203" pitchFamily="34" charset="0"/>
                <a:cs typeface="Segoe UI" panose="020B0502040204020203" pitchFamily="34" charset="0"/>
              </a:rPr>
              <a:t>Download PowerPoint templates and save hours of work.</a:t>
            </a:r>
          </a:p>
        </p:txBody>
      </p:sp>
      <p:pic>
        <p:nvPicPr>
          <p:cNvPr id="37" name="Picture 3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7" y="6122599"/>
            <a:ext cx="12185651" cy="675573"/>
          </a:xfrm>
          <a:prstGeom prst="rect">
            <a:avLst/>
          </a:prstGeom>
        </p:spPr>
      </p:pic>
      <p:grpSp>
        <p:nvGrpSpPr>
          <p:cNvPr id="2" name="Group 1">
            <a:extLst>
              <a:ext uri="{FF2B5EF4-FFF2-40B4-BE49-F238E27FC236}">
                <a16:creationId xmlns:a16="http://schemas.microsoft.com/office/drawing/2014/main" id="{B3AF7224-72C8-DF65-426C-5DDECDA45487}"/>
              </a:ext>
            </a:extLst>
          </p:cNvPr>
          <p:cNvGrpSpPr/>
          <p:nvPr/>
        </p:nvGrpSpPr>
        <p:grpSpPr>
          <a:xfrm>
            <a:off x="6170006" y="2289377"/>
            <a:ext cx="5588236" cy="1368223"/>
            <a:chOff x="6170006" y="1841905"/>
            <a:chExt cx="5588236" cy="1368223"/>
          </a:xfrm>
        </p:grpSpPr>
        <p:sp>
          <p:nvSpPr>
            <p:cNvPr id="39" name="Up Ribbon 38"/>
            <p:cNvSpPr/>
            <p:nvPr/>
          </p:nvSpPr>
          <p:spPr>
            <a:xfrm>
              <a:off x="6170006" y="1841905"/>
              <a:ext cx="5588236" cy="1368223"/>
            </a:xfrm>
            <a:prstGeom prst="ribbon2">
              <a:avLst>
                <a:gd name="adj1" fmla="val 16667"/>
                <a:gd name="adj2" fmla="val 75000"/>
              </a:avLst>
            </a:prstGeom>
            <a:solidFill>
              <a:srgbClr val="6BC2ED">
                <a:lumMod val="75000"/>
              </a:srgbClr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algn="ctr" defTabSz="914126">
                <a:defRPr/>
              </a:pPr>
              <a:endParaRPr lang="es-UY" sz="2398" kern="0">
                <a:solidFill>
                  <a:prstClr val="white"/>
                </a:solidFill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7152504" y="2229717"/>
              <a:ext cx="3623247" cy="523220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en-US"/>
              </a:defPPr>
              <a:lvl1pPr algn="ctr">
                <a:defRPr sz="2000">
                  <a:latin typeface="Segoe UI" panose="020B0502040204020203" pitchFamily="34" charset="0"/>
                  <a:ea typeface="Segoe UI" panose="020B0502040204020203" pitchFamily="34" charset="0"/>
                  <a:cs typeface="Segoe UI" panose="020B0502040204020203" pitchFamily="34" charset="0"/>
                </a:defRPr>
              </a:lvl1pPr>
            </a:lstStyle>
            <a:p>
              <a:pPr defTabSz="914126">
                <a:defRPr/>
              </a:pPr>
              <a:r>
                <a:rPr lang="en-US" sz="2800" b="1" kern="0" dirty="0">
                  <a:solidFill>
                    <a:prstClr val="white"/>
                  </a:solidFill>
                </a:rPr>
                <a:t>FACTSHEET INC</a:t>
              </a:r>
              <a:endParaRPr lang="es-UY" b="1" kern="0" dirty="0">
                <a:solidFill>
                  <a:prstClr val="white"/>
                </a:solidFill>
              </a:endParaRPr>
            </a:p>
          </p:txBody>
        </p:sp>
      </p:grpSp>
      <p:sp>
        <p:nvSpPr>
          <p:cNvPr id="158" name="Freeform 7"/>
          <p:cNvSpPr>
            <a:spLocks/>
          </p:cNvSpPr>
          <p:nvPr/>
        </p:nvSpPr>
        <p:spPr bwMode="auto">
          <a:xfrm>
            <a:off x="1028488" y="924291"/>
            <a:ext cx="3944450" cy="2312373"/>
          </a:xfrm>
          <a:custGeom>
            <a:avLst/>
            <a:gdLst>
              <a:gd name="T0" fmla="*/ 3056 w 3114"/>
              <a:gd name="T1" fmla="*/ 0 h 1928"/>
              <a:gd name="T2" fmla="*/ 56 w 3114"/>
              <a:gd name="T3" fmla="*/ 0 h 1928"/>
              <a:gd name="T4" fmla="*/ 0 w 3114"/>
              <a:gd name="T5" fmla="*/ 56 h 1928"/>
              <a:gd name="T6" fmla="*/ 0 w 3114"/>
              <a:gd name="T7" fmla="*/ 1928 h 1928"/>
              <a:gd name="T8" fmla="*/ 3114 w 3114"/>
              <a:gd name="T9" fmla="*/ 1928 h 1928"/>
              <a:gd name="T10" fmla="*/ 3112 w 3114"/>
              <a:gd name="T11" fmla="*/ 56 h 1928"/>
              <a:gd name="T12" fmla="*/ 3056 w 3114"/>
              <a:gd name="T13" fmla="*/ 0 h 192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3114" h="1928">
                <a:moveTo>
                  <a:pt x="3056" y="0"/>
                </a:moveTo>
                <a:cubicBezTo>
                  <a:pt x="56" y="0"/>
                  <a:pt x="56" y="0"/>
                  <a:pt x="56" y="0"/>
                </a:cubicBezTo>
                <a:cubicBezTo>
                  <a:pt x="25" y="0"/>
                  <a:pt x="0" y="26"/>
                  <a:pt x="0" y="56"/>
                </a:cubicBezTo>
                <a:cubicBezTo>
                  <a:pt x="0" y="56"/>
                  <a:pt x="0" y="1910"/>
                  <a:pt x="0" y="1928"/>
                </a:cubicBezTo>
                <a:cubicBezTo>
                  <a:pt x="3114" y="1928"/>
                  <a:pt x="3114" y="1928"/>
                  <a:pt x="3114" y="1928"/>
                </a:cubicBezTo>
                <a:cubicBezTo>
                  <a:pt x="3114" y="1896"/>
                  <a:pt x="3112" y="56"/>
                  <a:pt x="3112" y="56"/>
                </a:cubicBezTo>
                <a:cubicBezTo>
                  <a:pt x="3112" y="26"/>
                  <a:pt x="3087" y="0"/>
                  <a:pt x="3056" y="0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16" tIns="45708" rIns="91416" bIns="45708" numCol="1" anchor="t" anchorCtr="0" compatLnSpc="1">
            <a:prstTxWarp prst="textNoShape">
              <a:avLst/>
            </a:prstTxWarp>
          </a:bodyPr>
          <a:lstStyle/>
          <a:p>
            <a:endParaRPr lang="en-US" sz="1100">
              <a:solidFill>
                <a:prstClr val="black"/>
              </a:solidFill>
            </a:endParaRPr>
          </a:p>
        </p:txBody>
      </p:sp>
      <p:sp>
        <p:nvSpPr>
          <p:cNvPr id="164" name="Oval 163"/>
          <p:cNvSpPr/>
          <p:nvPr/>
        </p:nvSpPr>
        <p:spPr>
          <a:xfrm>
            <a:off x="1191047" y="3104250"/>
            <a:ext cx="3484948" cy="327453"/>
          </a:xfrm>
          <a:prstGeom prst="ellipse">
            <a:avLst/>
          </a:prstGeom>
          <a:solidFill>
            <a:schemeClr val="tx1">
              <a:alpha val="40000"/>
            </a:schemeClr>
          </a:solidFill>
          <a:ln w="25400" cap="flat" cmpd="sng" algn="ctr">
            <a:noFill/>
            <a:prstDash val="solid"/>
          </a:ln>
          <a:effectLst>
            <a:softEdge rad="292100"/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ysClr val="window" lastClr="FFFFFF"/>
              </a:solidFill>
              <a:effectLst/>
              <a:uLnTx/>
              <a:uFillTx/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9" name="Chart 48"/>
          <p:cNvGraphicFramePr/>
          <p:nvPr>
            <p:extLst>
              <p:ext uri="{D42A27DB-BD31-4B8C-83A1-F6EECF244321}">
                <p14:modId xmlns:p14="http://schemas.microsoft.com/office/powerpoint/2010/main" val="331298183"/>
              </p:ext>
            </p:extLst>
          </p:nvPr>
        </p:nvGraphicFramePr>
        <p:xfrm>
          <a:off x="863191" y="907512"/>
          <a:ext cx="4288110" cy="23276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pic>
        <p:nvPicPr>
          <p:cNvPr id="32" name="Picture 31" descr="Logo&#10;&#10;Description automatically generated">
            <a:extLst>
              <a:ext uri="{FF2B5EF4-FFF2-40B4-BE49-F238E27FC236}">
                <a16:creationId xmlns:a16="http://schemas.microsoft.com/office/drawing/2014/main" id="{58B0D74E-3E89-ADBE-377E-35B2D615C394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7759" y="406603"/>
            <a:ext cx="1672729" cy="1541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027250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Logo&#10;&#10;Description automatically generated">
            <a:extLst>
              <a:ext uri="{FF2B5EF4-FFF2-40B4-BE49-F238E27FC236}">
                <a16:creationId xmlns:a16="http://schemas.microsoft.com/office/drawing/2014/main" id="{09A25E1A-7F88-98AC-3B55-D6E7ED66246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6164" y="2705099"/>
            <a:ext cx="5490048" cy="157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61613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C2C2C2"/>
      </a:accent1>
      <a:accent2>
        <a:srgbClr val="FD9212"/>
      </a:accent2>
      <a:accent3>
        <a:srgbClr val="0E9EDA"/>
      </a:accent3>
      <a:accent4>
        <a:srgbClr val="B04AA0"/>
      </a:accent4>
      <a:accent5>
        <a:srgbClr val="2D4859"/>
      </a:accent5>
      <a:accent6>
        <a:srgbClr val="104A57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5414</TotalTime>
  <Words>260</Words>
  <Application>Microsoft Office PowerPoint</Application>
  <PresentationFormat>Custom</PresentationFormat>
  <Paragraphs>34</Paragraphs>
  <Slides>4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Segoe UI</vt:lpstr>
      <vt:lpstr>Office Theme</vt:lpstr>
      <vt:lpstr>Data-Driven 3D Cone Chart for PowerPoint</vt:lpstr>
      <vt:lpstr>Data-Driven 3D Cone Chart for PowerPoint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SlideModel PowerPoint Wide</dc:title>
  <dc:creator>Julian</dc:creator>
  <cp:lastModifiedBy>finxlanalyst</cp:lastModifiedBy>
  <cp:revision>112</cp:revision>
  <dcterms:created xsi:type="dcterms:W3CDTF">2013-09-12T13:05:01Z</dcterms:created>
  <dcterms:modified xsi:type="dcterms:W3CDTF">2022-05-18T05:59:36Z</dcterms:modified>
</cp:coreProperties>
</file>